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7"/>
  </p:notesMasterIdLst>
  <p:handoutMasterIdLst>
    <p:handoutMasterId r:id="rId88"/>
  </p:handoutMasterIdLst>
  <p:sldIdLst>
    <p:sldId id="256" r:id="rId2"/>
    <p:sldId id="257" r:id="rId3"/>
    <p:sldId id="286" r:id="rId4"/>
    <p:sldId id="287" r:id="rId5"/>
    <p:sldId id="289" r:id="rId6"/>
    <p:sldId id="290" r:id="rId7"/>
    <p:sldId id="276" r:id="rId8"/>
    <p:sldId id="291" r:id="rId9"/>
    <p:sldId id="292" r:id="rId10"/>
    <p:sldId id="293" r:id="rId11"/>
    <p:sldId id="294" r:id="rId12"/>
    <p:sldId id="296" r:id="rId13"/>
    <p:sldId id="297" r:id="rId14"/>
    <p:sldId id="278" r:id="rId15"/>
    <p:sldId id="298" r:id="rId16"/>
    <p:sldId id="299" r:id="rId17"/>
    <p:sldId id="300" r:id="rId18"/>
    <p:sldId id="301" r:id="rId19"/>
    <p:sldId id="302" r:id="rId20"/>
    <p:sldId id="303" r:id="rId21"/>
    <p:sldId id="304" r:id="rId22"/>
    <p:sldId id="305" r:id="rId23"/>
    <p:sldId id="306" r:id="rId24"/>
    <p:sldId id="307" r:id="rId25"/>
    <p:sldId id="308" r:id="rId26"/>
    <p:sldId id="309" r:id="rId27"/>
    <p:sldId id="310" r:id="rId28"/>
    <p:sldId id="311" r:id="rId29"/>
    <p:sldId id="312" r:id="rId30"/>
    <p:sldId id="313" r:id="rId31"/>
    <p:sldId id="314" r:id="rId32"/>
    <p:sldId id="315" r:id="rId33"/>
    <p:sldId id="316" r:id="rId34"/>
    <p:sldId id="317" r:id="rId35"/>
    <p:sldId id="318" r:id="rId36"/>
    <p:sldId id="319" r:id="rId37"/>
    <p:sldId id="320" r:id="rId38"/>
    <p:sldId id="280" r:id="rId39"/>
    <p:sldId id="321" r:id="rId40"/>
    <p:sldId id="322" r:id="rId41"/>
    <p:sldId id="323" r:id="rId42"/>
    <p:sldId id="324" r:id="rId43"/>
    <p:sldId id="325" r:id="rId44"/>
    <p:sldId id="326" r:id="rId45"/>
    <p:sldId id="327" r:id="rId46"/>
    <p:sldId id="328" r:id="rId47"/>
    <p:sldId id="330" r:id="rId48"/>
    <p:sldId id="329" r:id="rId49"/>
    <p:sldId id="331" r:id="rId50"/>
    <p:sldId id="332" r:id="rId51"/>
    <p:sldId id="333" r:id="rId52"/>
    <p:sldId id="334" r:id="rId53"/>
    <p:sldId id="335" r:id="rId54"/>
    <p:sldId id="336" r:id="rId55"/>
    <p:sldId id="337" r:id="rId56"/>
    <p:sldId id="338" r:id="rId57"/>
    <p:sldId id="339" r:id="rId58"/>
    <p:sldId id="340" r:id="rId59"/>
    <p:sldId id="341" r:id="rId60"/>
    <p:sldId id="342" r:id="rId61"/>
    <p:sldId id="343" r:id="rId62"/>
    <p:sldId id="344" r:id="rId63"/>
    <p:sldId id="345" r:id="rId64"/>
    <p:sldId id="347" r:id="rId65"/>
    <p:sldId id="346" r:id="rId66"/>
    <p:sldId id="348" r:id="rId67"/>
    <p:sldId id="282" r:id="rId68"/>
    <p:sldId id="349" r:id="rId69"/>
    <p:sldId id="350" r:id="rId70"/>
    <p:sldId id="351" r:id="rId71"/>
    <p:sldId id="352" r:id="rId72"/>
    <p:sldId id="353" r:id="rId73"/>
    <p:sldId id="354" r:id="rId74"/>
    <p:sldId id="355" r:id="rId75"/>
    <p:sldId id="356" r:id="rId76"/>
    <p:sldId id="357" r:id="rId77"/>
    <p:sldId id="359" r:id="rId78"/>
    <p:sldId id="360" r:id="rId79"/>
    <p:sldId id="361" r:id="rId80"/>
    <p:sldId id="362" r:id="rId81"/>
    <p:sldId id="363" r:id="rId82"/>
    <p:sldId id="283" r:id="rId83"/>
    <p:sldId id="284" r:id="rId84"/>
    <p:sldId id="285" r:id="rId85"/>
    <p:sldId id="266" r:id="rId86"/>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B60E95E2-C0C6-4307-9F74-0180F359E424}">
          <p14:sldIdLst>
            <p14:sldId id="256"/>
            <p14:sldId id="257"/>
            <p14:sldId id="286"/>
            <p14:sldId id="287"/>
            <p14:sldId id="289"/>
            <p14:sldId id="290"/>
            <p14:sldId id="276"/>
            <p14:sldId id="291"/>
            <p14:sldId id="292"/>
            <p14:sldId id="293"/>
            <p14:sldId id="294"/>
            <p14:sldId id="296"/>
            <p14:sldId id="297"/>
            <p14:sldId id="278"/>
            <p14:sldId id="298"/>
            <p14:sldId id="299"/>
            <p14:sldId id="300"/>
            <p14:sldId id="301"/>
            <p14:sldId id="302"/>
            <p14:sldId id="303"/>
            <p14:sldId id="304"/>
            <p14:sldId id="305"/>
            <p14:sldId id="306"/>
            <p14:sldId id="307"/>
            <p14:sldId id="308"/>
            <p14:sldId id="309"/>
            <p14:sldId id="310"/>
            <p14:sldId id="311"/>
            <p14:sldId id="312"/>
            <p14:sldId id="313"/>
            <p14:sldId id="314"/>
            <p14:sldId id="315"/>
            <p14:sldId id="316"/>
            <p14:sldId id="317"/>
            <p14:sldId id="318"/>
            <p14:sldId id="319"/>
            <p14:sldId id="320"/>
            <p14:sldId id="280"/>
            <p14:sldId id="321"/>
            <p14:sldId id="322"/>
            <p14:sldId id="323"/>
            <p14:sldId id="324"/>
            <p14:sldId id="325"/>
            <p14:sldId id="326"/>
            <p14:sldId id="327"/>
            <p14:sldId id="328"/>
            <p14:sldId id="330"/>
            <p14:sldId id="329"/>
            <p14:sldId id="331"/>
            <p14:sldId id="332"/>
            <p14:sldId id="333"/>
            <p14:sldId id="334"/>
            <p14:sldId id="335"/>
            <p14:sldId id="336"/>
            <p14:sldId id="337"/>
            <p14:sldId id="338"/>
            <p14:sldId id="339"/>
            <p14:sldId id="340"/>
            <p14:sldId id="341"/>
            <p14:sldId id="342"/>
            <p14:sldId id="343"/>
            <p14:sldId id="344"/>
            <p14:sldId id="345"/>
            <p14:sldId id="347"/>
            <p14:sldId id="346"/>
            <p14:sldId id="348"/>
            <p14:sldId id="282"/>
            <p14:sldId id="349"/>
            <p14:sldId id="350"/>
            <p14:sldId id="351"/>
            <p14:sldId id="352"/>
            <p14:sldId id="353"/>
            <p14:sldId id="354"/>
            <p14:sldId id="355"/>
            <p14:sldId id="356"/>
            <p14:sldId id="357"/>
            <p14:sldId id="359"/>
            <p14:sldId id="360"/>
            <p14:sldId id="361"/>
            <p14:sldId id="362"/>
            <p14:sldId id="363"/>
            <p14:sldId id="283"/>
            <p14:sldId id="284"/>
            <p14:sldId id="285"/>
            <p14:sldId id="26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F3DB38-BBC1-4B2B-864D-112136CD1244}" v="1738" dt="2023-09-25T01:24:02.901"/>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552" autoAdjust="0"/>
  </p:normalViewPr>
  <p:slideViewPr>
    <p:cSldViewPr>
      <p:cViewPr varScale="1">
        <p:scale>
          <a:sx n="104" d="100"/>
          <a:sy n="104" d="100"/>
        </p:scale>
        <p:origin x="1824" y="114"/>
      </p:cViewPr>
      <p:guideLst>
        <p:guide orient="horz" pos="2160"/>
        <p:guide pos="2880"/>
      </p:guideLst>
    </p:cSldViewPr>
  </p:slideViewPr>
  <p:outlineViewPr>
    <p:cViewPr>
      <p:scale>
        <a:sx n="33" d="100"/>
        <a:sy n="33" d="100"/>
      </p:scale>
      <p:origin x="0" y="-53406"/>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ximiliano Ortiz" userId="90727fd8e92db46b" providerId="LiveId" clId="{55350F6E-B157-4641-AF2D-93DAFF1F0CF2}"/>
    <pc:docChg chg="undo custSel addSld modSld modSection">
      <pc:chgData name="Maximiliano Ortiz" userId="90727fd8e92db46b" providerId="LiveId" clId="{55350F6E-B157-4641-AF2D-93DAFF1F0CF2}" dt="2023-06-14T20:24:57.435" v="202" actId="14100"/>
      <pc:docMkLst>
        <pc:docMk/>
      </pc:docMkLst>
      <pc:sldChg chg="addSp delSp modSp mod">
        <pc:chgData name="Maximiliano Ortiz" userId="90727fd8e92db46b" providerId="LiveId" clId="{55350F6E-B157-4641-AF2D-93DAFF1F0CF2}" dt="2023-06-14T18:37:56.709" v="120"/>
        <pc:sldMkLst>
          <pc:docMk/>
          <pc:sldMk cId="2798663380" sldId="257"/>
        </pc:sldMkLst>
        <pc:spChg chg="add mod">
          <ac:chgData name="Maximiliano Ortiz" userId="90727fd8e92db46b" providerId="LiveId" clId="{55350F6E-B157-4641-AF2D-93DAFF1F0CF2}" dt="2023-06-14T18:37:56.709" v="120"/>
          <ac:spMkLst>
            <pc:docMk/>
            <pc:sldMk cId="2798663380" sldId="257"/>
            <ac:spMk id="3" creationId="{F5A41ECF-230C-209F-3DA2-B83AD66E1F0C}"/>
          </ac:spMkLst>
        </pc:spChg>
        <pc:spChg chg="add mod">
          <ac:chgData name="Maximiliano Ortiz" userId="90727fd8e92db46b" providerId="LiveId" clId="{55350F6E-B157-4641-AF2D-93DAFF1F0CF2}" dt="2023-06-14T18:37:56.709" v="120"/>
          <ac:spMkLst>
            <pc:docMk/>
            <pc:sldMk cId="2798663380" sldId="257"/>
            <ac:spMk id="4" creationId="{8CFAC941-47A7-BF96-4382-4004824ECE4F}"/>
          </ac:spMkLst>
        </pc:spChg>
        <pc:spChg chg="del mod">
          <ac:chgData name="Maximiliano Ortiz" userId="90727fd8e92db46b" providerId="LiveId" clId="{55350F6E-B157-4641-AF2D-93DAFF1F0CF2}" dt="2023-06-14T18:35:14.498" v="42" actId="478"/>
          <ac:spMkLst>
            <pc:docMk/>
            <pc:sldMk cId="2798663380" sldId="257"/>
            <ac:spMk id="7" creationId="{051E5D3D-6639-2489-AC17-9938F9B994E6}"/>
          </ac:spMkLst>
        </pc:spChg>
        <pc:spChg chg="del mod">
          <ac:chgData name="Maximiliano Ortiz" userId="90727fd8e92db46b" providerId="LiveId" clId="{55350F6E-B157-4641-AF2D-93DAFF1F0CF2}" dt="2023-06-14T18:35:11.672" v="40" actId="478"/>
          <ac:spMkLst>
            <pc:docMk/>
            <pc:sldMk cId="2798663380" sldId="257"/>
            <ac:spMk id="9" creationId="{8B99ACB9-3382-59A6-5F8E-7148AF552558}"/>
          </ac:spMkLst>
        </pc:spChg>
      </pc:sldChg>
      <pc:sldChg chg="addSp delSp modSp mod">
        <pc:chgData name="Maximiliano Ortiz" userId="90727fd8e92db46b" providerId="LiveId" clId="{55350F6E-B157-4641-AF2D-93DAFF1F0CF2}" dt="2023-06-14T18:38:00.745" v="121"/>
        <pc:sldMkLst>
          <pc:docMk/>
          <pc:sldMk cId="2263933884" sldId="259"/>
        </pc:sldMkLst>
        <pc:spChg chg="add mod">
          <ac:chgData name="Maximiliano Ortiz" userId="90727fd8e92db46b" providerId="LiveId" clId="{55350F6E-B157-4641-AF2D-93DAFF1F0CF2}" dt="2023-06-14T18:38:00.745" v="121"/>
          <ac:spMkLst>
            <pc:docMk/>
            <pc:sldMk cId="2263933884" sldId="259"/>
            <ac:spMk id="3" creationId="{8F8AD177-5EFD-992B-8766-BA58EEB4C747}"/>
          </ac:spMkLst>
        </pc:spChg>
        <pc:spChg chg="add mod">
          <ac:chgData name="Maximiliano Ortiz" userId="90727fd8e92db46b" providerId="LiveId" clId="{55350F6E-B157-4641-AF2D-93DAFF1F0CF2}" dt="2023-06-14T18:38:00.745" v="121"/>
          <ac:spMkLst>
            <pc:docMk/>
            <pc:sldMk cId="2263933884" sldId="259"/>
            <ac:spMk id="5" creationId="{6B27F31F-6887-F216-0B44-558D23210806}"/>
          </ac:spMkLst>
        </pc:spChg>
        <pc:spChg chg="del">
          <ac:chgData name="Maximiliano Ortiz" userId="90727fd8e92db46b" providerId="LiveId" clId="{55350F6E-B157-4641-AF2D-93DAFF1F0CF2}" dt="2023-06-14T18:35:18.243" v="43" actId="478"/>
          <ac:spMkLst>
            <pc:docMk/>
            <pc:sldMk cId="2263933884" sldId="259"/>
            <ac:spMk id="15" creationId="{F95FB158-6BB6-DF5F-3B3C-18B73D1EAE17}"/>
          </ac:spMkLst>
        </pc:spChg>
        <pc:spChg chg="del">
          <ac:chgData name="Maximiliano Ortiz" userId="90727fd8e92db46b" providerId="LiveId" clId="{55350F6E-B157-4641-AF2D-93DAFF1F0CF2}" dt="2023-06-14T18:35:19.778" v="44" actId="478"/>
          <ac:spMkLst>
            <pc:docMk/>
            <pc:sldMk cId="2263933884" sldId="259"/>
            <ac:spMk id="20" creationId="{F59E356E-FAC8-BD0A-E141-4512CAE7BF12}"/>
          </ac:spMkLst>
        </pc:spChg>
      </pc:sldChg>
      <pc:sldChg chg="addSp delSp modSp mod modNotes">
        <pc:chgData name="Maximiliano Ortiz" userId="90727fd8e92db46b" providerId="LiveId" clId="{55350F6E-B157-4641-AF2D-93DAFF1F0CF2}" dt="2023-06-14T18:38:07.992" v="122"/>
        <pc:sldMkLst>
          <pc:docMk/>
          <pc:sldMk cId="598161685" sldId="260"/>
        </pc:sldMkLst>
        <pc:spChg chg="add mod">
          <ac:chgData name="Maximiliano Ortiz" userId="90727fd8e92db46b" providerId="LiveId" clId="{55350F6E-B157-4641-AF2D-93DAFF1F0CF2}" dt="2023-06-14T18:38:07.992" v="122"/>
          <ac:spMkLst>
            <pc:docMk/>
            <pc:sldMk cId="598161685" sldId="260"/>
            <ac:spMk id="3" creationId="{7DB21898-0A8F-CC20-5C02-105E7FCCD5A6}"/>
          </ac:spMkLst>
        </pc:spChg>
        <pc:spChg chg="add mod">
          <ac:chgData name="Maximiliano Ortiz" userId="90727fd8e92db46b" providerId="LiveId" clId="{55350F6E-B157-4641-AF2D-93DAFF1F0CF2}" dt="2023-06-14T18:38:07.992" v="122"/>
          <ac:spMkLst>
            <pc:docMk/>
            <pc:sldMk cId="598161685" sldId="260"/>
            <ac:spMk id="5" creationId="{F8B65A9B-709B-E2C9-13E0-5E1C822F32B2}"/>
          </ac:spMkLst>
        </pc:spChg>
        <pc:spChg chg="del">
          <ac:chgData name="Maximiliano Ortiz" userId="90727fd8e92db46b" providerId="LiveId" clId="{55350F6E-B157-4641-AF2D-93DAFF1F0CF2}" dt="2023-06-14T18:35:24.156" v="46" actId="478"/>
          <ac:spMkLst>
            <pc:docMk/>
            <pc:sldMk cId="598161685" sldId="260"/>
            <ac:spMk id="8" creationId="{70951CF3-5C7B-9AFC-0443-8D740B0B3655}"/>
          </ac:spMkLst>
        </pc:spChg>
        <pc:spChg chg="del">
          <ac:chgData name="Maximiliano Ortiz" userId="90727fd8e92db46b" providerId="LiveId" clId="{55350F6E-B157-4641-AF2D-93DAFF1F0CF2}" dt="2023-06-14T18:35:23.146" v="45" actId="478"/>
          <ac:spMkLst>
            <pc:docMk/>
            <pc:sldMk cId="598161685" sldId="260"/>
            <ac:spMk id="16" creationId="{D7FAEDE8-0D47-BC3B-E963-F50DD44F6CD3}"/>
          </ac:spMkLst>
        </pc:spChg>
      </pc:sldChg>
      <pc:sldChg chg="addSp delSp modSp mod modNotes">
        <pc:chgData name="Maximiliano Ortiz" userId="90727fd8e92db46b" providerId="LiveId" clId="{55350F6E-B157-4641-AF2D-93DAFF1F0CF2}" dt="2023-06-14T18:38:14.022" v="123"/>
        <pc:sldMkLst>
          <pc:docMk/>
          <pc:sldMk cId="169933952" sldId="261"/>
        </pc:sldMkLst>
        <pc:spChg chg="add mod">
          <ac:chgData name="Maximiliano Ortiz" userId="90727fd8e92db46b" providerId="LiveId" clId="{55350F6E-B157-4641-AF2D-93DAFF1F0CF2}" dt="2023-06-14T18:38:14.022" v="123"/>
          <ac:spMkLst>
            <pc:docMk/>
            <pc:sldMk cId="169933952" sldId="261"/>
            <ac:spMk id="3" creationId="{134DF98A-8BED-AEA4-4371-3D12097987A2}"/>
          </ac:spMkLst>
        </pc:spChg>
        <pc:spChg chg="add mod">
          <ac:chgData name="Maximiliano Ortiz" userId="90727fd8e92db46b" providerId="LiveId" clId="{55350F6E-B157-4641-AF2D-93DAFF1F0CF2}" dt="2023-06-14T18:38:14.022" v="123"/>
          <ac:spMkLst>
            <pc:docMk/>
            <pc:sldMk cId="169933952" sldId="261"/>
            <ac:spMk id="4" creationId="{FBEA258F-5D84-F15A-67D9-5DDE44B50D3B}"/>
          </ac:spMkLst>
        </pc:spChg>
        <pc:spChg chg="del">
          <ac:chgData name="Maximiliano Ortiz" userId="90727fd8e92db46b" providerId="LiveId" clId="{55350F6E-B157-4641-AF2D-93DAFF1F0CF2}" dt="2023-06-14T18:35:28.706" v="47" actId="478"/>
          <ac:spMkLst>
            <pc:docMk/>
            <pc:sldMk cId="169933952" sldId="261"/>
            <ac:spMk id="8" creationId="{45F71739-7BA5-BC8E-8FDD-68ABE0BA3EA0}"/>
          </ac:spMkLst>
        </pc:spChg>
        <pc:spChg chg="del">
          <ac:chgData name="Maximiliano Ortiz" userId="90727fd8e92db46b" providerId="LiveId" clId="{55350F6E-B157-4641-AF2D-93DAFF1F0CF2}" dt="2023-06-14T18:35:29.507" v="48" actId="478"/>
          <ac:spMkLst>
            <pc:docMk/>
            <pc:sldMk cId="169933952" sldId="261"/>
            <ac:spMk id="9" creationId="{1BD7927E-5C50-AC36-2209-35F0904483D7}"/>
          </ac:spMkLst>
        </pc:spChg>
      </pc:sldChg>
      <pc:sldChg chg="addSp delSp modSp mod modNotes">
        <pc:chgData name="Maximiliano Ortiz" userId="90727fd8e92db46b" providerId="LiveId" clId="{55350F6E-B157-4641-AF2D-93DAFF1F0CF2}" dt="2023-06-14T18:37:43.418" v="119" actId="1076"/>
        <pc:sldMkLst>
          <pc:docMk/>
          <pc:sldMk cId="2770050518" sldId="263"/>
        </pc:sldMkLst>
        <pc:spChg chg="add del mod">
          <ac:chgData name="Maximiliano Ortiz" userId="90727fd8e92db46b" providerId="LiveId" clId="{55350F6E-B157-4641-AF2D-93DAFF1F0CF2}" dt="2023-06-14T18:37:43.418" v="119" actId="1076"/>
          <ac:spMkLst>
            <pc:docMk/>
            <pc:sldMk cId="2770050518" sldId="263"/>
            <ac:spMk id="9" creationId="{2765C29A-70AD-780F-9626-8AF547A9F993}"/>
          </ac:spMkLst>
        </pc:spChg>
        <pc:spChg chg="add del mod">
          <ac:chgData name="Maximiliano Ortiz" userId="90727fd8e92db46b" providerId="LiveId" clId="{55350F6E-B157-4641-AF2D-93DAFF1F0CF2}" dt="2023-06-14T18:37:12.598" v="109" actId="14100"/>
          <ac:spMkLst>
            <pc:docMk/>
            <pc:sldMk cId="2770050518" sldId="263"/>
            <ac:spMk id="10" creationId="{E356B0F7-0A9C-6630-0C12-0AF43A341E5E}"/>
          </ac:spMkLst>
        </pc:spChg>
      </pc:sldChg>
      <pc:sldChg chg="addSp delSp modSp mod modNotes">
        <pc:chgData name="Maximiliano Ortiz" userId="90727fd8e92db46b" providerId="LiveId" clId="{55350F6E-B157-4641-AF2D-93DAFF1F0CF2}" dt="2023-06-14T18:38:23.136" v="126"/>
        <pc:sldMkLst>
          <pc:docMk/>
          <pc:sldMk cId="4200603665" sldId="264"/>
        </pc:sldMkLst>
        <pc:spChg chg="add mod">
          <ac:chgData name="Maximiliano Ortiz" userId="90727fd8e92db46b" providerId="LiveId" clId="{55350F6E-B157-4641-AF2D-93DAFF1F0CF2}" dt="2023-06-14T18:38:23.136" v="126"/>
          <ac:spMkLst>
            <pc:docMk/>
            <pc:sldMk cId="4200603665" sldId="264"/>
            <ac:spMk id="3" creationId="{AB0FA8D8-86FB-9669-8EDE-3997E2086571}"/>
          </ac:spMkLst>
        </pc:spChg>
        <pc:spChg chg="add mod">
          <ac:chgData name="Maximiliano Ortiz" userId="90727fd8e92db46b" providerId="LiveId" clId="{55350F6E-B157-4641-AF2D-93DAFF1F0CF2}" dt="2023-06-14T18:38:23.136" v="126"/>
          <ac:spMkLst>
            <pc:docMk/>
            <pc:sldMk cId="4200603665" sldId="264"/>
            <ac:spMk id="4" creationId="{0AAC7D00-FEEE-BA76-753A-FF2DAFA95A8C}"/>
          </ac:spMkLst>
        </pc:spChg>
        <pc:spChg chg="add del">
          <ac:chgData name="Maximiliano Ortiz" userId="90727fd8e92db46b" providerId="LiveId" clId="{55350F6E-B157-4641-AF2D-93DAFF1F0CF2}" dt="2023-06-14T18:38:22.555" v="125" actId="478"/>
          <ac:spMkLst>
            <pc:docMk/>
            <pc:sldMk cId="4200603665" sldId="264"/>
            <ac:spMk id="7" creationId="{E2E48A0F-B76E-9AF8-B47A-DF5188BB551B}"/>
          </ac:spMkLst>
        </pc:spChg>
        <pc:spChg chg="add del">
          <ac:chgData name="Maximiliano Ortiz" userId="90727fd8e92db46b" providerId="LiveId" clId="{55350F6E-B157-4641-AF2D-93DAFF1F0CF2}" dt="2023-06-14T18:38:20.597" v="124" actId="478"/>
          <ac:spMkLst>
            <pc:docMk/>
            <pc:sldMk cId="4200603665" sldId="264"/>
            <ac:spMk id="8" creationId="{9DD52BCB-3729-6CE6-34E6-229B4CD7855B}"/>
          </ac:spMkLst>
        </pc:spChg>
      </pc:sldChg>
      <pc:sldChg chg="addSp delSp modSp mod modNotes">
        <pc:chgData name="Maximiliano Ortiz" userId="90727fd8e92db46b" providerId="LiveId" clId="{55350F6E-B157-4641-AF2D-93DAFF1F0CF2}" dt="2023-06-14T18:38:31.335" v="129"/>
        <pc:sldMkLst>
          <pc:docMk/>
          <pc:sldMk cId="833963141" sldId="265"/>
        </pc:sldMkLst>
        <pc:spChg chg="add mod">
          <ac:chgData name="Maximiliano Ortiz" userId="90727fd8e92db46b" providerId="LiveId" clId="{55350F6E-B157-4641-AF2D-93DAFF1F0CF2}" dt="2023-06-14T18:38:31.335" v="129"/>
          <ac:spMkLst>
            <pc:docMk/>
            <pc:sldMk cId="833963141" sldId="265"/>
            <ac:spMk id="3" creationId="{38FAFEF7-5DD7-7444-8C06-551DBFA1D622}"/>
          </ac:spMkLst>
        </pc:spChg>
        <pc:spChg chg="add mod">
          <ac:chgData name="Maximiliano Ortiz" userId="90727fd8e92db46b" providerId="LiveId" clId="{55350F6E-B157-4641-AF2D-93DAFF1F0CF2}" dt="2023-06-14T18:38:31.335" v="129"/>
          <ac:spMkLst>
            <pc:docMk/>
            <pc:sldMk cId="833963141" sldId="265"/>
            <ac:spMk id="4" creationId="{EDB496EE-9678-5DD8-78F2-C8B6271FD9F1}"/>
          </ac:spMkLst>
        </pc:spChg>
        <pc:spChg chg="add del">
          <ac:chgData name="Maximiliano Ortiz" userId="90727fd8e92db46b" providerId="LiveId" clId="{55350F6E-B157-4641-AF2D-93DAFF1F0CF2}" dt="2023-06-14T18:38:28.460" v="127" actId="478"/>
          <ac:spMkLst>
            <pc:docMk/>
            <pc:sldMk cId="833963141" sldId="265"/>
            <ac:spMk id="12" creationId="{01B5CAA3-0AAB-AFC9-F542-739C94F658B1}"/>
          </ac:spMkLst>
        </pc:spChg>
        <pc:spChg chg="add del">
          <ac:chgData name="Maximiliano Ortiz" userId="90727fd8e92db46b" providerId="LiveId" clId="{55350F6E-B157-4641-AF2D-93DAFF1F0CF2}" dt="2023-06-14T18:38:30.252" v="128" actId="478"/>
          <ac:spMkLst>
            <pc:docMk/>
            <pc:sldMk cId="833963141" sldId="265"/>
            <ac:spMk id="15" creationId="{831A801F-7ED6-697C-D510-D1C00F597B94}"/>
          </ac:spMkLst>
        </pc:spChg>
      </pc:sldChg>
      <pc:sldChg chg="modSp mod modNotes">
        <pc:chgData name="Maximiliano Ortiz" userId="90727fd8e92db46b" providerId="LiveId" clId="{55350F6E-B157-4641-AF2D-93DAFF1F0CF2}" dt="2023-06-14T18:40:03.644" v="170" actId="20577"/>
        <pc:sldMkLst>
          <pc:docMk/>
          <pc:sldMk cId="544870803" sldId="266"/>
        </pc:sldMkLst>
        <pc:spChg chg="mod">
          <ac:chgData name="Maximiliano Ortiz" userId="90727fd8e92db46b" providerId="LiveId" clId="{55350F6E-B157-4641-AF2D-93DAFF1F0CF2}" dt="2023-06-14T18:40:03.644" v="170" actId="20577"/>
          <ac:spMkLst>
            <pc:docMk/>
            <pc:sldMk cId="544870803" sldId="266"/>
            <ac:spMk id="14" creationId="{00000000-0000-0000-0000-000000000000}"/>
          </ac:spMkLst>
        </pc:spChg>
      </pc:sldChg>
      <pc:sldChg chg="addSp delSp modSp mod modNotes">
        <pc:chgData name="Maximiliano Ortiz" userId="90727fd8e92db46b" providerId="LiveId" clId="{55350F6E-B157-4641-AF2D-93DAFF1F0CF2}" dt="2023-06-14T18:38:41.191" v="132"/>
        <pc:sldMkLst>
          <pc:docMk/>
          <pc:sldMk cId="2531326761" sldId="267"/>
        </pc:sldMkLst>
        <pc:spChg chg="add mod">
          <ac:chgData name="Maximiliano Ortiz" userId="90727fd8e92db46b" providerId="LiveId" clId="{55350F6E-B157-4641-AF2D-93DAFF1F0CF2}" dt="2023-06-14T18:38:41.191" v="132"/>
          <ac:spMkLst>
            <pc:docMk/>
            <pc:sldMk cId="2531326761" sldId="267"/>
            <ac:spMk id="3" creationId="{A1152254-2BF5-312D-6EFC-E589138AA9A0}"/>
          </ac:spMkLst>
        </pc:spChg>
        <pc:spChg chg="add mod">
          <ac:chgData name="Maximiliano Ortiz" userId="90727fd8e92db46b" providerId="LiveId" clId="{55350F6E-B157-4641-AF2D-93DAFF1F0CF2}" dt="2023-06-14T18:38:41.191" v="132"/>
          <ac:spMkLst>
            <pc:docMk/>
            <pc:sldMk cId="2531326761" sldId="267"/>
            <ac:spMk id="4" creationId="{FA786B70-333B-F8BA-76DB-94FB01392416}"/>
          </ac:spMkLst>
        </pc:spChg>
        <pc:spChg chg="add del">
          <ac:chgData name="Maximiliano Ortiz" userId="90727fd8e92db46b" providerId="LiveId" clId="{55350F6E-B157-4641-AF2D-93DAFF1F0CF2}" dt="2023-06-14T18:38:40.820" v="131" actId="478"/>
          <ac:spMkLst>
            <pc:docMk/>
            <pc:sldMk cId="2531326761" sldId="267"/>
            <ac:spMk id="17" creationId="{0BA84367-D9E9-B9BD-883E-22B688BB9D7C}"/>
          </ac:spMkLst>
        </pc:spChg>
        <pc:spChg chg="add del">
          <ac:chgData name="Maximiliano Ortiz" userId="90727fd8e92db46b" providerId="LiveId" clId="{55350F6E-B157-4641-AF2D-93DAFF1F0CF2}" dt="2023-06-14T18:38:39.196" v="130" actId="478"/>
          <ac:spMkLst>
            <pc:docMk/>
            <pc:sldMk cId="2531326761" sldId="267"/>
            <ac:spMk id="18" creationId="{766EA470-71D4-F2B0-B289-D6FAD29EC2D1}"/>
          </ac:spMkLst>
        </pc:spChg>
      </pc:sldChg>
      <pc:sldChg chg="addSp delSp modSp mod modNotes">
        <pc:chgData name="Maximiliano Ortiz" userId="90727fd8e92db46b" providerId="LiveId" clId="{55350F6E-B157-4641-AF2D-93DAFF1F0CF2}" dt="2023-06-14T18:39:01.272" v="140"/>
        <pc:sldMkLst>
          <pc:docMk/>
          <pc:sldMk cId="395277970" sldId="268"/>
        </pc:sldMkLst>
        <pc:spChg chg="add mod">
          <ac:chgData name="Maximiliano Ortiz" userId="90727fd8e92db46b" providerId="LiveId" clId="{55350F6E-B157-4641-AF2D-93DAFF1F0CF2}" dt="2023-06-14T18:39:01.272" v="140"/>
          <ac:spMkLst>
            <pc:docMk/>
            <pc:sldMk cId="395277970" sldId="268"/>
            <ac:spMk id="4" creationId="{26601290-9789-5E48-DB0E-7CA2DE0BEBED}"/>
          </ac:spMkLst>
        </pc:spChg>
        <pc:spChg chg="add mod">
          <ac:chgData name="Maximiliano Ortiz" userId="90727fd8e92db46b" providerId="LiveId" clId="{55350F6E-B157-4641-AF2D-93DAFF1F0CF2}" dt="2023-06-14T18:39:01.272" v="140"/>
          <ac:spMkLst>
            <pc:docMk/>
            <pc:sldMk cId="395277970" sldId="268"/>
            <ac:spMk id="5" creationId="{E48432E8-B56A-3708-CF3F-198F2D171E3F}"/>
          </ac:spMkLst>
        </pc:spChg>
        <pc:spChg chg="add del">
          <ac:chgData name="Maximiliano Ortiz" userId="90727fd8e92db46b" providerId="LiveId" clId="{55350F6E-B157-4641-AF2D-93DAFF1F0CF2}" dt="2023-06-14T18:39:00.812" v="139" actId="478"/>
          <ac:spMkLst>
            <pc:docMk/>
            <pc:sldMk cId="395277970" sldId="268"/>
            <ac:spMk id="9" creationId="{4FA0FD9C-715F-9271-B596-5D8A9C7E5A75}"/>
          </ac:spMkLst>
        </pc:spChg>
        <pc:spChg chg="add del">
          <ac:chgData name="Maximiliano Ortiz" userId="90727fd8e92db46b" providerId="LiveId" clId="{55350F6E-B157-4641-AF2D-93DAFF1F0CF2}" dt="2023-06-14T18:39:00.812" v="139" actId="478"/>
          <ac:spMkLst>
            <pc:docMk/>
            <pc:sldMk cId="395277970" sldId="268"/>
            <ac:spMk id="17" creationId="{4F84EEF4-C408-F3EA-88B1-929CDA5BF7DE}"/>
          </ac:spMkLst>
        </pc:spChg>
      </pc:sldChg>
      <pc:sldChg chg="addSp delSp modSp mod modNotes">
        <pc:chgData name="Maximiliano Ortiz" userId="90727fd8e92db46b" providerId="LiveId" clId="{55350F6E-B157-4641-AF2D-93DAFF1F0CF2}" dt="2023-06-14T18:39:07.689" v="142"/>
        <pc:sldMkLst>
          <pc:docMk/>
          <pc:sldMk cId="1437445692" sldId="269"/>
        </pc:sldMkLst>
        <pc:spChg chg="add mod">
          <ac:chgData name="Maximiliano Ortiz" userId="90727fd8e92db46b" providerId="LiveId" clId="{55350F6E-B157-4641-AF2D-93DAFF1F0CF2}" dt="2023-06-14T18:39:07.689" v="142"/>
          <ac:spMkLst>
            <pc:docMk/>
            <pc:sldMk cId="1437445692" sldId="269"/>
            <ac:spMk id="3" creationId="{8E69783E-D3C9-58AC-AE36-12862C11C450}"/>
          </ac:spMkLst>
        </pc:spChg>
        <pc:spChg chg="add mod">
          <ac:chgData name="Maximiliano Ortiz" userId="90727fd8e92db46b" providerId="LiveId" clId="{55350F6E-B157-4641-AF2D-93DAFF1F0CF2}" dt="2023-06-14T18:39:07.689" v="142"/>
          <ac:spMkLst>
            <pc:docMk/>
            <pc:sldMk cId="1437445692" sldId="269"/>
            <ac:spMk id="4" creationId="{AC501578-F6D4-97D9-2554-34E8BD1DE7E0}"/>
          </ac:spMkLst>
        </pc:spChg>
        <pc:spChg chg="add del">
          <ac:chgData name="Maximiliano Ortiz" userId="90727fd8e92db46b" providerId="LiveId" clId="{55350F6E-B157-4641-AF2D-93DAFF1F0CF2}" dt="2023-06-14T18:39:07.156" v="141" actId="478"/>
          <ac:spMkLst>
            <pc:docMk/>
            <pc:sldMk cId="1437445692" sldId="269"/>
            <ac:spMk id="8" creationId="{D884D199-63AD-0D0F-E8DE-AADDB43500CB}"/>
          </ac:spMkLst>
        </pc:spChg>
        <pc:spChg chg="add del">
          <ac:chgData name="Maximiliano Ortiz" userId="90727fd8e92db46b" providerId="LiveId" clId="{55350F6E-B157-4641-AF2D-93DAFF1F0CF2}" dt="2023-06-14T18:39:07.156" v="141" actId="478"/>
          <ac:spMkLst>
            <pc:docMk/>
            <pc:sldMk cId="1437445692" sldId="269"/>
            <ac:spMk id="17" creationId="{4F84EEF4-C408-F3EA-88B1-929CDA5BF7DE}"/>
          </ac:spMkLst>
        </pc:spChg>
      </pc:sldChg>
      <pc:sldChg chg="addSp delSp modSp mod modNotes">
        <pc:chgData name="Maximiliano Ortiz" userId="90727fd8e92db46b" providerId="LiveId" clId="{55350F6E-B157-4641-AF2D-93DAFF1F0CF2}" dt="2023-06-14T18:38:46.125" v="134"/>
        <pc:sldMkLst>
          <pc:docMk/>
          <pc:sldMk cId="3485872060" sldId="270"/>
        </pc:sldMkLst>
        <pc:spChg chg="add mod">
          <ac:chgData name="Maximiliano Ortiz" userId="90727fd8e92db46b" providerId="LiveId" clId="{55350F6E-B157-4641-AF2D-93DAFF1F0CF2}" dt="2023-06-14T18:38:46.125" v="134"/>
          <ac:spMkLst>
            <pc:docMk/>
            <pc:sldMk cId="3485872060" sldId="270"/>
            <ac:spMk id="3" creationId="{BC931BCD-6B3E-AB1B-BD3F-DC2B0FAB8E5A}"/>
          </ac:spMkLst>
        </pc:spChg>
        <pc:spChg chg="add mod">
          <ac:chgData name="Maximiliano Ortiz" userId="90727fd8e92db46b" providerId="LiveId" clId="{55350F6E-B157-4641-AF2D-93DAFF1F0CF2}" dt="2023-06-14T18:38:46.125" v="134"/>
          <ac:spMkLst>
            <pc:docMk/>
            <pc:sldMk cId="3485872060" sldId="270"/>
            <ac:spMk id="4" creationId="{19CD5712-1580-B6B1-772B-3A1D2B0D8F58}"/>
          </ac:spMkLst>
        </pc:spChg>
        <pc:spChg chg="add del">
          <ac:chgData name="Maximiliano Ortiz" userId="90727fd8e92db46b" providerId="LiveId" clId="{55350F6E-B157-4641-AF2D-93DAFF1F0CF2}" dt="2023-06-14T18:38:45.828" v="133" actId="478"/>
          <ac:spMkLst>
            <pc:docMk/>
            <pc:sldMk cId="3485872060" sldId="270"/>
            <ac:spMk id="17" creationId="{0BA84367-D9E9-B9BD-883E-22B688BB9D7C}"/>
          </ac:spMkLst>
        </pc:spChg>
        <pc:spChg chg="add del">
          <ac:chgData name="Maximiliano Ortiz" userId="90727fd8e92db46b" providerId="LiveId" clId="{55350F6E-B157-4641-AF2D-93DAFF1F0CF2}" dt="2023-06-14T18:38:45.828" v="133" actId="478"/>
          <ac:spMkLst>
            <pc:docMk/>
            <pc:sldMk cId="3485872060" sldId="270"/>
            <ac:spMk id="18" creationId="{766EA470-71D4-F2B0-B289-D6FAD29EC2D1}"/>
          </ac:spMkLst>
        </pc:spChg>
      </pc:sldChg>
      <pc:sldChg chg="addSp delSp modSp mod modNotes">
        <pc:chgData name="Maximiliano Ortiz" userId="90727fd8e92db46b" providerId="LiveId" clId="{55350F6E-B157-4641-AF2D-93DAFF1F0CF2}" dt="2023-06-14T18:38:51.566" v="136"/>
        <pc:sldMkLst>
          <pc:docMk/>
          <pc:sldMk cId="491779741" sldId="271"/>
        </pc:sldMkLst>
        <pc:spChg chg="add mod">
          <ac:chgData name="Maximiliano Ortiz" userId="90727fd8e92db46b" providerId="LiveId" clId="{55350F6E-B157-4641-AF2D-93DAFF1F0CF2}" dt="2023-06-14T18:38:51.566" v="136"/>
          <ac:spMkLst>
            <pc:docMk/>
            <pc:sldMk cId="491779741" sldId="271"/>
            <ac:spMk id="3" creationId="{D17E761C-E045-93A7-3C07-CD53FB292EBA}"/>
          </ac:spMkLst>
        </pc:spChg>
        <pc:spChg chg="add mod">
          <ac:chgData name="Maximiliano Ortiz" userId="90727fd8e92db46b" providerId="LiveId" clId="{55350F6E-B157-4641-AF2D-93DAFF1F0CF2}" dt="2023-06-14T18:38:51.566" v="136"/>
          <ac:spMkLst>
            <pc:docMk/>
            <pc:sldMk cId="491779741" sldId="271"/>
            <ac:spMk id="4" creationId="{FF52CD35-4D8D-A7E2-E107-B0DBBB1A2D9B}"/>
          </ac:spMkLst>
        </pc:spChg>
        <pc:spChg chg="add del">
          <ac:chgData name="Maximiliano Ortiz" userId="90727fd8e92db46b" providerId="LiveId" clId="{55350F6E-B157-4641-AF2D-93DAFF1F0CF2}" dt="2023-06-14T18:38:51.029" v="135" actId="478"/>
          <ac:spMkLst>
            <pc:docMk/>
            <pc:sldMk cId="491779741" sldId="271"/>
            <ac:spMk id="17" creationId="{0BA84367-D9E9-B9BD-883E-22B688BB9D7C}"/>
          </ac:spMkLst>
        </pc:spChg>
        <pc:spChg chg="add del">
          <ac:chgData name="Maximiliano Ortiz" userId="90727fd8e92db46b" providerId="LiveId" clId="{55350F6E-B157-4641-AF2D-93DAFF1F0CF2}" dt="2023-06-14T18:38:51.029" v="135" actId="478"/>
          <ac:spMkLst>
            <pc:docMk/>
            <pc:sldMk cId="491779741" sldId="271"/>
            <ac:spMk id="18" creationId="{766EA470-71D4-F2B0-B289-D6FAD29EC2D1}"/>
          </ac:spMkLst>
        </pc:spChg>
      </pc:sldChg>
      <pc:sldChg chg="addSp delSp modSp mod modNotes">
        <pc:chgData name="Maximiliano Ortiz" userId="90727fd8e92db46b" providerId="LiveId" clId="{55350F6E-B157-4641-AF2D-93DAFF1F0CF2}" dt="2023-06-14T18:38:56.471" v="138"/>
        <pc:sldMkLst>
          <pc:docMk/>
          <pc:sldMk cId="4218508425" sldId="273"/>
        </pc:sldMkLst>
        <pc:spChg chg="add mod">
          <ac:chgData name="Maximiliano Ortiz" userId="90727fd8e92db46b" providerId="LiveId" clId="{55350F6E-B157-4641-AF2D-93DAFF1F0CF2}" dt="2023-06-14T18:38:56.471" v="138"/>
          <ac:spMkLst>
            <pc:docMk/>
            <pc:sldMk cId="4218508425" sldId="273"/>
            <ac:spMk id="3" creationId="{E04CAB81-9904-3781-90C7-016480F2CF2B}"/>
          </ac:spMkLst>
        </pc:spChg>
        <pc:spChg chg="add mod">
          <ac:chgData name="Maximiliano Ortiz" userId="90727fd8e92db46b" providerId="LiveId" clId="{55350F6E-B157-4641-AF2D-93DAFF1F0CF2}" dt="2023-06-14T18:38:56.471" v="138"/>
          <ac:spMkLst>
            <pc:docMk/>
            <pc:sldMk cId="4218508425" sldId="273"/>
            <ac:spMk id="4" creationId="{34CA8687-7107-2B87-4B68-F71DE22F2245}"/>
          </ac:spMkLst>
        </pc:spChg>
        <pc:spChg chg="add del">
          <ac:chgData name="Maximiliano Ortiz" userId="90727fd8e92db46b" providerId="LiveId" clId="{55350F6E-B157-4641-AF2D-93DAFF1F0CF2}" dt="2023-06-14T18:38:56.082" v="137" actId="478"/>
          <ac:spMkLst>
            <pc:docMk/>
            <pc:sldMk cId="4218508425" sldId="273"/>
            <ac:spMk id="17" creationId="{0BA84367-D9E9-B9BD-883E-22B688BB9D7C}"/>
          </ac:spMkLst>
        </pc:spChg>
        <pc:spChg chg="add del">
          <ac:chgData name="Maximiliano Ortiz" userId="90727fd8e92db46b" providerId="LiveId" clId="{55350F6E-B157-4641-AF2D-93DAFF1F0CF2}" dt="2023-06-14T18:38:56.082" v="137" actId="478"/>
          <ac:spMkLst>
            <pc:docMk/>
            <pc:sldMk cId="4218508425" sldId="273"/>
            <ac:spMk id="18" creationId="{766EA470-71D4-F2B0-B289-D6FAD29EC2D1}"/>
          </ac:spMkLst>
        </pc:spChg>
      </pc:sldChg>
      <pc:sldChg chg="addSp delSp modSp add mod">
        <pc:chgData name="Maximiliano Ortiz" userId="90727fd8e92db46b" providerId="LiveId" clId="{55350F6E-B157-4641-AF2D-93DAFF1F0CF2}" dt="2023-06-14T20:24:57.435" v="202" actId="14100"/>
        <pc:sldMkLst>
          <pc:docMk/>
          <pc:sldMk cId="1767026035" sldId="274"/>
        </pc:sldMkLst>
        <pc:spChg chg="del">
          <ac:chgData name="Maximiliano Ortiz" userId="90727fd8e92db46b" providerId="LiveId" clId="{55350F6E-B157-4641-AF2D-93DAFF1F0CF2}" dt="2023-06-14T20:21:40.384" v="172" actId="478"/>
          <ac:spMkLst>
            <pc:docMk/>
            <pc:sldMk cId="1767026035" sldId="274"/>
            <ac:spMk id="2" creationId="{6AD68EBF-CA66-5DF2-2FA7-CB2BB497BFED}"/>
          </ac:spMkLst>
        </pc:spChg>
        <pc:picChg chg="del">
          <ac:chgData name="Maximiliano Ortiz" userId="90727fd8e92db46b" providerId="LiveId" clId="{55350F6E-B157-4641-AF2D-93DAFF1F0CF2}" dt="2023-06-14T20:21:44.158" v="174" actId="478"/>
          <ac:picMkLst>
            <pc:docMk/>
            <pc:sldMk cId="1767026035" sldId="274"/>
            <ac:picMk id="5" creationId="{575B2D1D-EE2D-53A5-CAD6-428D042E8E7F}"/>
          </ac:picMkLst>
        </pc:picChg>
        <pc:picChg chg="add del mod">
          <ac:chgData name="Maximiliano Ortiz" userId="90727fd8e92db46b" providerId="LiveId" clId="{55350F6E-B157-4641-AF2D-93DAFF1F0CF2}" dt="2023-06-14T20:22:39.185" v="184" actId="478"/>
          <ac:picMkLst>
            <pc:docMk/>
            <pc:sldMk cId="1767026035" sldId="274"/>
            <ac:picMk id="7" creationId="{CB7F9086-4277-AF55-95B2-394D5D5AE172}"/>
          </ac:picMkLst>
        </pc:picChg>
        <pc:picChg chg="add del mod">
          <ac:chgData name="Maximiliano Ortiz" userId="90727fd8e92db46b" providerId="LiveId" clId="{55350F6E-B157-4641-AF2D-93DAFF1F0CF2}" dt="2023-06-14T20:24:38.184" v="195" actId="478"/>
          <ac:picMkLst>
            <pc:docMk/>
            <pc:sldMk cId="1767026035" sldId="274"/>
            <ac:picMk id="9" creationId="{0E3DD695-5D66-AE0D-A521-9EA1CDC4ACBB}"/>
          </ac:picMkLst>
        </pc:picChg>
        <pc:picChg chg="add mod">
          <ac:chgData name="Maximiliano Ortiz" userId="90727fd8e92db46b" providerId="LiveId" clId="{55350F6E-B157-4641-AF2D-93DAFF1F0CF2}" dt="2023-06-14T20:24:57.435" v="202" actId="14100"/>
          <ac:picMkLst>
            <pc:docMk/>
            <pc:sldMk cId="1767026035" sldId="274"/>
            <ac:picMk id="11" creationId="{6DA58D7C-13D7-7A7F-7DDB-F92D7D3CCAE3}"/>
          </ac:picMkLst>
        </pc:picChg>
        <pc:picChg chg="del">
          <ac:chgData name="Maximiliano Ortiz" userId="90727fd8e92db46b" providerId="LiveId" clId="{55350F6E-B157-4641-AF2D-93DAFF1F0CF2}" dt="2023-06-14T20:21:43.687" v="173" actId="478"/>
          <ac:picMkLst>
            <pc:docMk/>
            <pc:sldMk cId="1767026035" sldId="274"/>
            <ac:picMk id="1030" creationId="{BB64784E-8508-DF6C-0317-9E46D9240BA9}"/>
          </ac:picMkLst>
        </pc:picChg>
      </pc:sldChg>
    </pc:docChg>
  </pc:docChgLst>
  <pc:docChgLst>
    <pc:chgData name="Maximiliano Ortiz" userId="90727fd8e92db46b" providerId="LiveId" clId="{39F3DB38-BBC1-4B2B-864D-112136CD1244}"/>
    <pc:docChg chg="undo custSel addSld delSld modSld sldOrd modSection">
      <pc:chgData name="Maximiliano Ortiz" userId="90727fd8e92db46b" providerId="LiveId" clId="{39F3DB38-BBC1-4B2B-864D-112136CD1244}" dt="2023-09-25T01:25:51.871" v="29572" actId="14100"/>
      <pc:docMkLst>
        <pc:docMk/>
      </pc:docMkLst>
      <pc:sldChg chg="modSp mod">
        <pc:chgData name="Maximiliano Ortiz" userId="90727fd8e92db46b" providerId="LiveId" clId="{39F3DB38-BBC1-4B2B-864D-112136CD1244}" dt="2023-09-16T19:13:48.208" v="8260" actId="20577"/>
        <pc:sldMkLst>
          <pc:docMk/>
          <pc:sldMk cId="1878025749" sldId="256"/>
        </pc:sldMkLst>
        <pc:spChg chg="mod">
          <ac:chgData name="Maximiliano Ortiz" userId="90727fd8e92db46b" providerId="LiveId" clId="{39F3DB38-BBC1-4B2B-864D-112136CD1244}" dt="2023-09-16T19:13:48.208" v="8260" actId="20577"/>
          <ac:spMkLst>
            <pc:docMk/>
            <pc:sldMk cId="1878025749" sldId="256"/>
            <ac:spMk id="3" creationId="{00000000-0000-0000-0000-000000000000}"/>
          </ac:spMkLst>
        </pc:spChg>
      </pc:sldChg>
      <pc:sldChg chg="modSp mod">
        <pc:chgData name="Maximiliano Ortiz" userId="90727fd8e92db46b" providerId="LiveId" clId="{39F3DB38-BBC1-4B2B-864D-112136CD1244}" dt="2023-09-03T23:07:15.849" v="50" actId="20577"/>
        <pc:sldMkLst>
          <pc:docMk/>
          <pc:sldMk cId="2798663380" sldId="257"/>
        </pc:sldMkLst>
        <pc:spChg chg="mod">
          <ac:chgData name="Maximiliano Ortiz" userId="90727fd8e92db46b" providerId="LiveId" clId="{39F3DB38-BBC1-4B2B-864D-112136CD1244}" dt="2023-09-03T23:07:15.849" v="50" actId="20577"/>
          <ac:spMkLst>
            <pc:docMk/>
            <pc:sldMk cId="2798663380" sldId="257"/>
            <ac:spMk id="13" creationId="{00000000-0000-0000-0000-000000000000}"/>
          </ac:spMkLst>
        </pc:spChg>
      </pc:sldChg>
      <pc:sldChg chg="del">
        <pc:chgData name="Maximiliano Ortiz" userId="90727fd8e92db46b" providerId="LiveId" clId="{39F3DB38-BBC1-4B2B-864D-112136CD1244}" dt="2023-09-24T20:37:16.985" v="26976" actId="2696"/>
        <pc:sldMkLst>
          <pc:docMk/>
          <pc:sldMk cId="2263933884" sldId="259"/>
        </pc:sldMkLst>
      </pc:sldChg>
      <pc:sldChg chg="del">
        <pc:chgData name="Maximiliano Ortiz" userId="90727fd8e92db46b" providerId="LiveId" clId="{39F3DB38-BBC1-4B2B-864D-112136CD1244}" dt="2023-09-24T20:37:19.610" v="26977" actId="2696"/>
        <pc:sldMkLst>
          <pc:docMk/>
          <pc:sldMk cId="598161685" sldId="260"/>
        </pc:sldMkLst>
      </pc:sldChg>
      <pc:sldChg chg="del">
        <pc:chgData name="Maximiliano Ortiz" userId="90727fd8e92db46b" providerId="LiveId" clId="{39F3DB38-BBC1-4B2B-864D-112136CD1244}" dt="2023-09-24T20:37:23.820" v="26978" actId="2696"/>
        <pc:sldMkLst>
          <pc:docMk/>
          <pc:sldMk cId="169933952" sldId="261"/>
        </pc:sldMkLst>
      </pc:sldChg>
      <pc:sldChg chg="del">
        <pc:chgData name="Maximiliano Ortiz" userId="90727fd8e92db46b" providerId="LiveId" clId="{39F3DB38-BBC1-4B2B-864D-112136CD1244}" dt="2023-09-24T20:37:27.653" v="26979" actId="2696"/>
        <pc:sldMkLst>
          <pc:docMk/>
          <pc:sldMk cId="2770050518" sldId="263"/>
        </pc:sldMkLst>
      </pc:sldChg>
      <pc:sldChg chg="del">
        <pc:chgData name="Maximiliano Ortiz" userId="90727fd8e92db46b" providerId="LiveId" clId="{39F3DB38-BBC1-4B2B-864D-112136CD1244}" dt="2023-09-24T20:37:30.352" v="26980" actId="2696"/>
        <pc:sldMkLst>
          <pc:docMk/>
          <pc:sldMk cId="4200603665" sldId="264"/>
        </pc:sldMkLst>
      </pc:sldChg>
      <pc:sldChg chg="del">
        <pc:chgData name="Maximiliano Ortiz" userId="90727fd8e92db46b" providerId="LiveId" clId="{39F3DB38-BBC1-4B2B-864D-112136CD1244}" dt="2023-09-24T20:37:32.795" v="26981" actId="2696"/>
        <pc:sldMkLst>
          <pc:docMk/>
          <pc:sldMk cId="833963141" sldId="265"/>
        </pc:sldMkLst>
      </pc:sldChg>
      <pc:sldChg chg="del">
        <pc:chgData name="Maximiliano Ortiz" userId="90727fd8e92db46b" providerId="LiveId" clId="{39F3DB38-BBC1-4B2B-864D-112136CD1244}" dt="2023-09-24T20:37:34.837" v="26982" actId="2696"/>
        <pc:sldMkLst>
          <pc:docMk/>
          <pc:sldMk cId="2531326761" sldId="267"/>
        </pc:sldMkLst>
      </pc:sldChg>
      <pc:sldChg chg="del">
        <pc:chgData name="Maximiliano Ortiz" userId="90727fd8e92db46b" providerId="LiveId" clId="{39F3DB38-BBC1-4B2B-864D-112136CD1244}" dt="2023-09-24T20:37:49.312" v="26986" actId="2696"/>
        <pc:sldMkLst>
          <pc:docMk/>
          <pc:sldMk cId="395277970" sldId="268"/>
        </pc:sldMkLst>
      </pc:sldChg>
      <pc:sldChg chg="del">
        <pc:chgData name="Maximiliano Ortiz" userId="90727fd8e92db46b" providerId="LiveId" clId="{39F3DB38-BBC1-4B2B-864D-112136CD1244}" dt="2023-09-24T20:38:09.621" v="26988" actId="2696"/>
        <pc:sldMkLst>
          <pc:docMk/>
          <pc:sldMk cId="1437445692" sldId="269"/>
        </pc:sldMkLst>
      </pc:sldChg>
      <pc:sldChg chg="del">
        <pc:chgData name="Maximiliano Ortiz" userId="90727fd8e92db46b" providerId="LiveId" clId="{39F3DB38-BBC1-4B2B-864D-112136CD1244}" dt="2023-09-24T20:37:38.545" v="26983" actId="2696"/>
        <pc:sldMkLst>
          <pc:docMk/>
          <pc:sldMk cId="3485872060" sldId="270"/>
        </pc:sldMkLst>
      </pc:sldChg>
      <pc:sldChg chg="del">
        <pc:chgData name="Maximiliano Ortiz" userId="90727fd8e92db46b" providerId="LiveId" clId="{39F3DB38-BBC1-4B2B-864D-112136CD1244}" dt="2023-09-24T20:37:41.191" v="26984" actId="2696"/>
        <pc:sldMkLst>
          <pc:docMk/>
          <pc:sldMk cId="491779741" sldId="271"/>
        </pc:sldMkLst>
      </pc:sldChg>
      <pc:sldChg chg="del">
        <pc:chgData name="Maximiliano Ortiz" userId="90727fd8e92db46b" providerId="LiveId" clId="{39F3DB38-BBC1-4B2B-864D-112136CD1244}" dt="2023-09-24T20:37:43.732" v="26985" actId="2696"/>
        <pc:sldMkLst>
          <pc:docMk/>
          <pc:sldMk cId="4218508425" sldId="273"/>
        </pc:sldMkLst>
      </pc:sldChg>
      <pc:sldChg chg="del">
        <pc:chgData name="Maximiliano Ortiz" userId="90727fd8e92db46b" providerId="LiveId" clId="{39F3DB38-BBC1-4B2B-864D-112136CD1244}" dt="2023-09-24T20:38:06.632" v="26987" actId="2696"/>
        <pc:sldMkLst>
          <pc:docMk/>
          <pc:sldMk cId="1767026035" sldId="274"/>
        </pc:sldMkLst>
      </pc:sldChg>
      <pc:sldChg chg="add del">
        <pc:chgData name="Maximiliano Ortiz" userId="90727fd8e92db46b" providerId="LiveId" clId="{39F3DB38-BBC1-4B2B-864D-112136CD1244}" dt="2023-09-09T20:33:13.190" v="3528" actId="2696"/>
        <pc:sldMkLst>
          <pc:docMk/>
          <pc:sldMk cId="3236764779" sldId="275"/>
        </pc:sldMkLst>
      </pc:sldChg>
      <pc:sldChg chg="delSp modSp add mod ord">
        <pc:chgData name="Maximiliano Ortiz" userId="90727fd8e92db46b" providerId="LiveId" clId="{39F3DB38-BBC1-4B2B-864D-112136CD1244}" dt="2023-09-09T20:43:52.129" v="4242" actId="113"/>
        <pc:sldMkLst>
          <pc:docMk/>
          <pc:sldMk cId="884430696" sldId="276"/>
        </pc:sldMkLst>
        <pc:spChg chg="mod">
          <ac:chgData name="Maximiliano Ortiz" userId="90727fd8e92db46b" providerId="LiveId" clId="{39F3DB38-BBC1-4B2B-864D-112136CD1244}" dt="2023-09-03T23:07:48.704" v="75" actId="20577"/>
          <ac:spMkLst>
            <pc:docMk/>
            <pc:sldMk cId="884430696" sldId="276"/>
            <ac:spMk id="13" creationId="{00000000-0000-0000-0000-000000000000}"/>
          </ac:spMkLst>
        </pc:spChg>
        <pc:spChg chg="mod">
          <ac:chgData name="Maximiliano Ortiz" userId="90727fd8e92db46b" providerId="LiveId" clId="{39F3DB38-BBC1-4B2B-864D-112136CD1244}" dt="2023-09-09T20:43:52.129" v="4242" actId="113"/>
          <ac:spMkLst>
            <pc:docMk/>
            <pc:sldMk cId="884430696" sldId="276"/>
            <ac:spMk id="14" creationId="{00000000-0000-0000-0000-000000000000}"/>
          </ac:spMkLst>
        </pc:spChg>
        <pc:picChg chg="del">
          <ac:chgData name="Maximiliano Ortiz" userId="90727fd8e92db46b" providerId="LiveId" clId="{39F3DB38-BBC1-4B2B-864D-112136CD1244}" dt="2023-09-09T20:37:08.159" v="3543" actId="478"/>
          <ac:picMkLst>
            <pc:docMk/>
            <pc:sldMk cId="884430696" sldId="276"/>
            <ac:picMk id="5" creationId="{575B2D1D-EE2D-53A5-CAD6-428D042E8E7F}"/>
          </ac:picMkLst>
        </pc:picChg>
        <pc:picChg chg="del">
          <ac:chgData name="Maximiliano Ortiz" userId="90727fd8e92db46b" providerId="LiveId" clId="{39F3DB38-BBC1-4B2B-864D-112136CD1244}" dt="2023-09-09T20:37:08.719" v="3544" actId="478"/>
          <ac:picMkLst>
            <pc:docMk/>
            <pc:sldMk cId="884430696" sldId="276"/>
            <ac:picMk id="1030" creationId="{BB64784E-8508-DF6C-0317-9E46D9240BA9}"/>
          </ac:picMkLst>
        </pc:picChg>
      </pc:sldChg>
      <pc:sldChg chg="modSp add del mod">
        <pc:chgData name="Maximiliano Ortiz" userId="90727fd8e92db46b" providerId="LiveId" clId="{39F3DB38-BBC1-4B2B-864D-112136CD1244}" dt="2023-09-24T20:37:00.038" v="26973" actId="2696"/>
        <pc:sldMkLst>
          <pc:docMk/>
          <pc:sldMk cId="3348585231" sldId="277"/>
        </pc:sldMkLst>
        <pc:spChg chg="mod">
          <ac:chgData name="Maximiliano Ortiz" userId="90727fd8e92db46b" providerId="LiveId" clId="{39F3DB38-BBC1-4B2B-864D-112136CD1244}" dt="2023-09-03T23:08:29.489" v="91" actId="20577"/>
          <ac:spMkLst>
            <pc:docMk/>
            <pc:sldMk cId="3348585231" sldId="277"/>
            <ac:spMk id="13" creationId="{00000000-0000-0000-0000-000000000000}"/>
          </ac:spMkLst>
        </pc:spChg>
      </pc:sldChg>
      <pc:sldChg chg="addSp delSp modSp add mod ord">
        <pc:chgData name="Maximiliano Ortiz" userId="90727fd8e92db46b" providerId="LiveId" clId="{39F3DB38-BBC1-4B2B-864D-112136CD1244}" dt="2023-09-17T18:17:42.882" v="14377" actId="113"/>
        <pc:sldMkLst>
          <pc:docMk/>
          <pc:sldMk cId="1880590104" sldId="278"/>
        </pc:sldMkLst>
        <pc:spChg chg="mod">
          <ac:chgData name="Maximiliano Ortiz" userId="90727fd8e92db46b" providerId="LiveId" clId="{39F3DB38-BBC1-4B2B-864D-112136CD1244}" dt="2023-09-03T23:08:58.907" v="148" actId="20577"/>
          <ac:spMkLst>
            <pc:docMk/>
            <pc:sldMk cId="1880590104" sldId="278"/>
            <ac:spMk id="13" creationId="{00000000-0000-0000-0000-000000000000}"/>
          </ac:spMkLst>
        </pc:spChg>
        <pc:spChg chg="mod">
          <ac:chgData name="Maximiliano Ortiz" userId="90727fd8e92db46b" providerId="LiveId" clId="{39F3DB38-BBC1-4B2B-864D-112136CD1244}" dt="2023-09-17T18:17:42.882" v="14377" actId="113"/>
          <ac:spMkLst>
            <pc:docMk/>
            <pc:sldMk cId="1880590104" sldId="278"/>
            <ac:spMk id="14" creationId="{00000000-0000-0000-0000-000000000000}"/>
          </ac:spMkLst>
        </pc:spChg>
        <pc:picChg chg="del">
          <ac:chgData name="Maximiliano Ortiz" userId="90727fd8e92db46b" providerId="LiveId" clId="{39F3DB38-BBC1-4B2B-864D-112136CD1244}" dt="2023-09-16T19:44:37.289" v="8261" actId="478"/>
          <ac:picMkLst>
            <pc:docMk/>
            <pc:sldMk cId="1880590104" sldId="278"/>
            <ac:picMk id="5" creationId="{575B2D1D-EE2D-53A5-CAD6-428D042E8E7F}"/>
          </ac:picMkLst>
        </pc:picChg>
        <pc:picChg chg="add del mod">
          <ac:chgData name="Maximiliano Ortiz" userId="90727fd8e92db46b" providerId="LiveId" clId="{39F3DB38-BBC1-4B2B-864D-112136CD1244}" dt="2023-09-17T18:16:38.476" v="14351"/>
          <ac:picMkLst>
            <pc:docMk/>
            <pc:sldMk cId="1880590104" sldId="278"/>
            <ac:picMk id="6" creationId="{E349D9DF-B98C-7B3C-F418-BB0C74C66323}"/>
          </ac:picMkLst>
        </pc:picChg>
        <pc:picChg chg="del">
          <ac:chgData name="Maximiliano Ortiz" userId="90727fd8e92db46b" providerId="LiveId" clId="{39F3DB38-BBC1-4B2B-864D-112136CD1244}" dt="2023-09-16T19:44:38.845" v="8262" actId="478"/>
          <ac:picMkLst>
            <pc:docMk/>
            <pc:sldMk cId="1880590104" sldId="278"/>
            <ac:picMk id="1030" creationId="{BB64784E-8508-DF6C-0317-9E46D9240BA9}"/>
          </ac:picMkLst>
        </pc:picChg>
      </pc:sldChg>
      <pc:sldChg chg="modSp add del mod">
        <pc:chgData name="Maximiliano Ortiz" userId="90727fd8e92db46b" providerId="LiveId" clId="{39F3DB38-BBC1-4B2B-864D-112136CD1244}" dt="2023-09-24T20:37:01.809" v="26974" actId="2696"/>
        <pc:sldMkLst>
          <pc:docMk/>
          <pc:sldMk cId="1197499110" sldId="279"/>
        </pc:sldMkLst>
        <pc:spChg chg="mod">
          <ac:chgData name="Maximiliano Ortiz" userId="90727fd8e92db46b" providerId="LiveId" clId="{39F3DB38-BBC1-4B2B-864D-112136CD1244}" dt="2023-09-03T23:11:45.131" v="160" actId="20577"/>
          <ac:spMkLst>
            <pc:docMk/>
            <pc:sldMk cId="1197499110" sldId="279"/>
            <ac:spMk id="13" creationId="{00000000-0000-0000-0000-000000000000}"/>
          </ac:spMkLst>
        </pc:spChg>
      </pc:sldChg>
      <pc:sldChg chg="new del">
        <pc:chgData name="Maximiliano Ortiz" userId="90727fd8e92db46b" providerId="LiveId" clId="{39F3DB38-BBC1-4B2B-864D-112136CD1244}" dt="2023-09-03T23:11:36.700" v="150" actId="680"/>
        <pc:sldMkLst>
          <pc:docMk/>
          <pc:sldMk cId="3353294206" sldId="279"/>
        </pc:sldMkLst>
      </pc:sldChg>
      <pc:sldChg chg="delSp modSp add mod ord">
        <pc:chgData name="Maximiliano Ortiz" userId="90727fd8e92db46b" providerId="LiveId" clId="{39F3DB38-BBC1-4B2B-864D-112136CD1244}" dt="2023-09-23T18:41:07.587" v="21724" actId="20577"/>
        <pc:sldMkLst>
          <pc:docMk/>
          <pc:sldMk cId="158175190" sldId="280"/>
        </pc:sldMkLst>
        <pc:spChg chg="mod">
          <ac:chgData name="Maximiliano Ortiz" userId="90727fd8e92db46b" providerId="LiveId" clId="{39F3DB38-BBC1-4B2B-864D-112136CD1244}" dt="2023-09-03T23:12:11.616" v="181" actId="20577"/>
          <ac:spMkLst>
            <pc:docMk/>
            <pc:sldMk cId="158175190" sldId="280"/>
            <ac:spMk id="13" creationId="{00000000-0000-0000-0000-000000000000}"/>
          </ac:spMkLst>
        </pc:spChg>
        <pc:spChg chg="mod">
          <ac:chgData name="Maximiliano Ortiz" userId="90727fd8e92db46b" providerId="LiveId" clId="{39F3DB38-BBC1-4B2B-864D-112136CD1244}" dt="2023-09-23T18:41:07.587" v="21724" actId="20577"/>
          <ac:spMkLst>
            <pc:docMk/>
            <pc:sldMk cId="158175190" sldId="280"/>
            <ac:spMk id="14" creationId="{00000000-0000-0000-0000-000000000000}"/>
          </ac:spMkLst>
        </pc:spChg>
        <pc:picChg chg="del">
          <ac:chgData name="Maximiliano Ortiz" userId="90727fd8e92db46b" providerId="LiveId" clId="{39F3DB38-BBC1-4B2B-864D-112136CD1244}" dt="2023-09-23T18:00:33.728" v="20778" actId="478"/>
          <ac:picMkLst>
            <pc:docMk/>
            <pc:sldMk cId="158175190" sldId="280"/>
            <ac:picMk id="5" creationId="{575B2D1D-EE2D-53A5-CAD6-428D042E8E7F}"/>
          </ac:picMkLst>
        </pc:picChg>
        <pc:picChg chg="del">
          <ac:chgData name="Maximiliano Ortiz" userId="90727fd8e92db46b" providerId="LiveId" clId="{39F3DB38-BBC1-4B2B-864D-112136CD1244}" dt="2023-09-23T18:00:35.285" v="20779" actId="478"/>
          <ac:picMkLst>
            <pc:docMk/>
            <pc:sldMk cId="158175190" sldId="280"/>
            <ac:picMk id="1030" creationId="{BB64784E-8508-DF6C-0317-9E46D9240BA9}"/>
          </ac:picMkLst>
        </pc:picChg>
      </pc:sldChg>
      <pc:sldChg chg="modSp add del mod">
        <pc:chgData name="Maximiliano Ortiz" userId="90727fd8e92db46b" providerId="LiveId" clId="{39F3DB38-BBC1-4B2B-864D-112136CD1244}" dt="2023-09-24T20:37:05.355" v="26975" actId="2696"/>
        <pc:sldMkLst>
          <pc:docMk/>
          <pc:sldMk cId="2148387364" sldId="281"/>
        </pc:sldMkLst>
        <pc:spChg chg="mod">
          <ac:chgData name="Maximiliano Ortiz" userId="90727fd8e92db46b" providerId="LiveId" clId="{39F3DB38-BBC1-4B2B-864D-112136CD1244}" dt="2023-09-03T23:14:16.631" v="200" actId="20577"/>
          <ac:spMkLst>
            <pc:docMk/>
            <pc:sldMk cId="2148387364" sldId="281"/>
            <ac:spMk id="13" creationId="{00000000-0000-0000-0000-000000000000}"/>
          </ac:spMkLst>
        </pc:spChg>
      </pc:sldChg>
      <pc:sldChg chg="addSp delSp modSp add mod">
        <pc:chgData name="Maximiliano Ortiz" userId="90727fd8e92db46b" providerId="LiveId" clId="{39F3DB38-BBC1-4B2B-864D-112136CD1244}" dt="2023-09-24T21:56:22.442" v="27219" actId="22"/>
        <pc:sldMkLst>
          <pc:docMk/>
          <pc:sldMk cId="789811174" sldId="282"/>
        </pc:sldMkLst>
        <pc:spChg chg="add del">
          <ac:chgData name="Maximiliano Ortiz" userId="90727fd8e92db46b" providerId="LiveId" clId="{39F3DB38-BBC1-4B2B-864D-112136CD1244}" dt="2023-09-24T21:56:22.442" v="27219" actId="22"/>
          <ac:spMkLst>
            <pc:docMk/>
            <pc:sldMk cId="789811174" sldId="282"/>
            <ac:spMk id="7" creationId="{AF0EAB3E-07FA-C7C3-DBE1-7050718856CD}"/>
          </ac:spMkLst>
        </pc:spChg>
        <pc:spChg chg="mod">
          <ac:chgData name="Maximiliano Ortiz" userId="90727fd8e92db46b" providerId="LiveId" clId="{39F3DB38-BBC1-4B2B-864D-112136CD1244}" dt="2023-09-03T23:15:00.987" v="233" actId="20577"/>
          <ac:spMkLst>
            <pc:docMk/>
            <pc:sldMk cId="789811174" sldId="282"/>
            <ac:spMk id="13" creationId="{00000000-0000-0000-0000-000000000000}"/>
          </ac:spMkLst>
        </pc:spChg>
        <pc:spChg chg="mod">
          <ac:chgData name="Maximiliano Ortiz" userId="90727fd8e92db46b" providerId="LiveId" clId="{39F3DB38-BBC1-4B2B-864D-112136CD1244}" dt="2023-09-24T21:56:01.638" v="27217" actId="113"/>
          <ac:spMkLst>
            <pc:docMk/>
            <pc:sldMk cId="789811174" sldId="282"/>
            <ac:spMk id="14" creationId="{00000000-0000-0000-0000-000000000000}"/>
          </ac:spMkLst>
        </pc:spChg>
        <pc:picChg chg="del">
          <ac:chgData name="Maximiliano Ortiz" userId="90727fd8e92db46b" providerId="LiveId" clId="{39F3DB38-BBC1-4B2B-864D-112136CD1244}" dt="2023-09-24T21:51:29.047" v="27027" actId="478"/>
          <ac:picMkLst>
            <pc:docMk/>
            <pc:sldMk cId="789811174" sldId="282"/>
            <ac:picMk id="5" creationId="{575B2D1D-EE2D-53A5-CAD6-428D042E8E7F}"/>
          </ac:picMkLst>
        </pc:picChg>
        <pc:picChg chg="del">
          <ac:chgData name="Maximiliano Ortiz" userId="90727fd8e92db46b" providerId="LiveId" clId="{39F3DB38-BBC1-4B2B-864D-112136CD1244}" dt="2023-09-24T21:51:30.557" v="27028" actId="478"/>
          <ac:picMkLst>
            <pc:docMk/>
            <pc:sldMk cId="789811174" sldId="282"/>
            <ac:picMk id="1030" creationId="{BB64784E-8508-DF6C-0317-9E46D9240BA9}"/>
          </ac:picMkLst>
        </pc:picChg>
      </pc:sldChg>
      <pc:sldChg chg="modSp add mod">
        <pc:chgData name="Maximiliano Ortiz" userId="90727fd8e92db46b" providerId="LiveId" clId="{39F3DB38-BBC1-4B2B-864D-112136CD1244}" dt="2023-09-03T23:15:30.866" v="267" actId="20577"/>
        <pc:sldMkLst>
          <pc:docMk/>
          <pc:sldMk cId="2475233273" sldId="283"/>
        </pc:sldMkLst>
        <pc:spChg chg="mod">
          <ac:chgData name="Maximiliano Ortiz" userId="90727fd8e92db46b" providerId="LiveId" clId="{39F3DB38-BBC1-4B2B-864D-112136CD1244}" dt="2023-09-03T23:15:30.866" v="267" actId="20577"/>
          <ac:spMkLst>
            <pc:docMk/>
            <pc:sldMk cId="2475233273" sldId="283"/>
            <ac:spMk id="13" creationId="{00000000-0000-0000-0000-000000000000}"/>
          </ac:spMkLst>
        </pc:spChg>
      </pc:sldChg>
      <pc:sldChg chg="modSp add mod">
        <pc:chgData name="Maximiliano Ortiz" userId="90727fd8e92db46b" providerId="LiveId" clId="{39F3DB38-BBC1-4B2B-864D-112136CD1244}" dt="2023-09-03T23:15:46.224" v="294" actId="20577"/>
        <pc:sldMkLst>
          <pc:docMk/>
          <pc:sldMk cId="68718764" sldId="284"/>
        </pc:sldMkLst>
        <pc:spChg chg="mod">
          <ac:chgData name="Maximiliano Ortiz" userId="90727fd8e92db46b" providerId="LiveId" clId="{39F3DB38-BBC1-4B2B-864D-112136CD1244}" dt="2023-09-03T23:15:46.224" v="294" actId="20577"/>
          <ac:spMkLst>
            <pc:docMk/>
            <pc:sldMk cId="68718764" sldId="284"/>
            <ac:spMk id="13" creationId="{00000000-0000-0000-0000-000000000000}"/>
          </ac:spMkLst>
        </pc:spChg>
      </pc:sldChg>
      <pc:sldChg chg="modSp add mod">
        <pc:chgData name="Maximiliano Ortiz" userId="90727fd8e92db46b" providerId="LiveId" clId="{39F3DB38-BBC1-4B2B-864D-112136CD1244}" dt="2023-09-03T23:16:04.167" v="312" actId="20577"/>
        <pc:sldMkLst>
          <pc:docMk/>
          <pc:sldMk cId="3310712113" sldId="285"/>
        </pc:sldMkLst>
        <pc:spChg chg="mod">
          <ac:chgData name="Maximiliano Ortiz" userId="90727fd8e92db46b" providerId="LiveId" clId="{39F3DB38-BBC1-4B2B-864D-112136CD1244}" dt="2023-09-03T23:16:04.167" v="312" actId="20577"/>
          <ac:spMkLst>
            <pc:docMk/>
            <pc:sldMk cId="3310712113" sldId="285"/>
            <ac:spMk id="13" creationId="{00000000-0000-0000-0000-000000000000}"/>
          </ac:spMkLst>
        </pc:spChg>
      </pc:sldChg>
      <pc:sldChg chg="addSp delSp modSp add mod modAnim">
        <pc:chgData name="Maximiliano Ortiz" userId="90727fd8e92db46b" providerId="LiveId" clId="{39F3DB38-BBC1-4B2B-864D-112136CD1244}" dt="2023-09-09T15:47:01.849" v="1447"/>
        <pc:sldMkLst>
          <pc:docMk/>
          <pc:sldMk cId="1450812806" sldId="286"/>
        </pc:sldMkLst>
        <pc:spChg chg="add mod">
          <ac:chgData name="Maximiliano Ortiz" userId="90727fd8e92db46b" providerId="LiveId" clId="{39F3DB38-BBC1-4B2B-864D-112136CD1244}" dt="2023-09-09T14:58:46.634" v="1175" actId="1076"/>
          <ac:spMkLst>
            <pc:docMk/>
            <pc:sldMk cId="1450812806" sldId="286"/>
            <ac:spMk id="9" creationId="{C9DAAFC0-B516-132D-5FFF-942F76C27C8B}"/>
          </ac:spMkLst>
        </pc:spChg>
        <pc:spChg chg="add mod">
          <ac:chgData name="Maximiliano Ortiz" userId="90727fd8e92db46b" providerId="LiveId" clId="{39F3DB38-BBC1-4B2B-864D-112136CD1244}" dt="2023-09-09T14:58:52.483" v="1176" actId="1076"/>
          <ac:spMkLst>
            <pc:docMk/>
            <pc:sldMk cId="1450812806" sldId="286"/>
            <ac:spMk id="10" creationId="{31713927-A895-425E-DA7B-C268763C0248}"/>
          </ac:spMkLst>
        </pc:spChg>
        <pc:spChg chg="mod">
          <ac:chgData name="Maximiliano Ortiz" userId="90727fd8e92db46b" providerId="LiveId" clId="{39F3DB38-BBC1-4B2B-864D-112136CD1244}" dt="2023-09-09T14:58:06.071" v="1174" actId="20577"/>
          <ac:spMkLst>
            <pc:docMk/>
            <pc:sldMk cId="1450812806" sldId="286"/>
            <ac:spMk id="14" creationId="{00000000-0000-0000-0000-000000000000}"/>
          </ac:spMkLst>
        </pc:spChg>
        <pc:picChg chg="del">
          <ac:chgData name="Maximiliano Ortiz" userId="90727fd8e92db46b" providerId="LiveId" clId="{39F3DB38-BBC1-4B2B-864D-112136CD1244}" dt="2023-09-09T14:40:12.037" v="361" actId="478"/>
          <ac:picMkLst>
            <pc:docMk/>
            <pc:sldMk cId="1450812806" sldId="286"/>
            <ac:picMk id="5" creationId="{575B2D1D-EE2D-53A5-CAD6-428D042E8E7F}"/>
          </ac:picMkLst>
        </pc:picChg>
        <pc:picChg chg="add del mod">
          <ac:chgData name="Maximiliano Ortiz" userId="90727fd8e92db46b" providerId="LiveId" clId="{39F3DB38-BBC1-4B2B-864D-112136CD1244}" dt="2023-09-09T15:46:50.745" v="1444" actId="478"/>
          <ac:picMkLst>
            <pc:docMk/>
            <pc:sldMk cId="1450812806" sldId="286"/>
            <ac:picMk id="12" creationId="{616B6BE2-F346-FEDF-C6A3-0A2FF72440F5}"/>
          </ac:picMkLst>
        </pc:picChg>
        <pc:picChg chg="del">
          <ac:chgData name="Maximiliano Ortiz" userId="90727fd8e92db46b" providerId="LiveId" clId="{39F3DB38-BBC1-4B2B-864D-112136CD1244}" dt="2023-09-09T14:40:13.827" v="362" actId="478"/>
          <ac:picMkLst>
            <pc:docMk/>
            <pc:sldMk cId="1450812806" sldId="286"/>
            <ac:picMk id="1030" creationId="{BB64784E-8508-DF6C-0317-9E46D9240BA9}"/>
          </ac:picMkLst>
        </pc:picChg>
        <pc:cxnChg chg="add">
          <ac:chgData name="Maximiliano Ortiz" userId="90727fd8e92db46b" providerId="LiveId" clId="{39F3DB38-BBC1-4B2B-864D-112136CD1244}" dt="2023-09-09T14:49:41.180" v="946" actId="11529"/>
          <ac:cxnSpMkLst>
            <pc:docMk/>
            <pc:sldMk cId="1450812806" sldId="286"/>
            <ac:cxnSpMk id="7" creationId="{1FE08E6F-3BBD-9BA1-9F83-B43CF72DBBA6}"/>
          </ac:cxnSpMkLst>
        </pc:cxnChg>
        <pc:cxnChg chg="add mod">
          <ac:chgData name="Maximiliano Ortiz" userId="90727fd8e92db46b" providerId="LiveId" clId="{39F3DB38-BBC1-4B2B-864D-112136CD1244}" dt="2023-09-09T14:49:49.612" v="948" actId="1076"/>
          <ac:cxnSpMkLst>
            <pc:docMk/>
            <pc:sldMk cId="1450812806" sldId="286"/>
            <ac:cxnSpMk id="8" creationId="{3429B883-7868-0D2E-C189-E3897374A09D}"/>
          </ac:cxnSpMkLst>
        </pc:cxnChg>
      </pc:sldChg>
      <pc:sldChg chg="addSp delSp modSp add mod ord addAnim delAnim modAnim">
        <pc:chgData name="Maximiliano Ortiz" userId="90727fd8e92db46b" providerId="LiveId" clId="{39F3DB38-BBC1-4B2B-864D-112136CD1244}" dt="2023-09-10T18:05:37.593" v="5278" actId="1076"/>
        <pc:sldMkLst>
          <pc:docMk/>
          <pc:sldMk cId="3946378642" sldId="287"/>
        </pc:sldMkLst>
        <pc:spChg chg="add del mod">
          <ac:chgData name="Maximiliano Ortiz" userId="90727fd8e92db46b" providerId="LiveId" clId="{39F3DB38-BBC1-4B2B-864D-112136CD1244}" dt="2023-09-09T15:55:06.201" v="1678" actId="478"/>
          <ac:spMkLst>
            <pc:docMk/>
            <pc:sldMk cId="3946378642" sldId="287"/>
            <ac:spMk id="5" creationId="{A85ABA4B-C90E-48CC-717D-D386B33AB6F5}"/>
          </ac:spMkLst>
        </pc:spChg>
        <pc:spChg chg="add del mod">
          <ac:chgData name="Maximiliano Ortiz" userId="90727fd8e92db46b" providerId="LiveId" clId="{39F3DB38-BBC1-4B2B-864D-112136CD1244}" dt="2023-09-09T15:55:02.532" v="1677" actId="21"/>
          <ac:spMkLst>
            <pc:docMk/>
            <pc:sldMk cId="3946378642" sldId="287"/>
            <ac:spMk id="6" creationId="{E9823C45-40F5-788B-2612-E8AAEA426CD7}"/>
          </ac:spMkLst>
        </pc:spChg>
        <pc:spChg chg="del">
          <ac:chgData name="Maximiliano Ortiz" userId="90727fd8e92db46b" providerId="LiveId" clId="{39F3DB38-BBC1-4B2B-864D-112136CD1244}" dt="2023-09-09T15:02:53.997" v="1322" actId="478"/>
          <ac:spMkLst>
            <pc:docMk/>
            <pc:sldMk cId="3946378642" sldId="287"/>
            <ac:spMk id="9" creationId="{C9DAAFC0-B516-132D-5FFF-942F76C27C8B}"/>
          </ac:spMkLst>
        </pc:spChg>
        <pc:spChg chg="del mod">
          <ac:chgData name="Maximiliano Ortiz" userId="90727fd8e92db46b" providerId="LiveId" clId="{39F3DB38-BBC1-4B2B-864D-112136CD1244}" dt="2023-09-09T15:02:52.710" v="1321" actId="478"/>
          <ac:spMkLst>
            <pc:docMk/>
            <pc:sldMk cId="3946378642" sldId="287"/>
            <ac:spMk id="10" creationId="{31713927-A895-425E-DA7B-C268763C0248}"/>
          </ac:spMkLst>
        </pc:spChg>
        <pc:spChg chg="add del mod">
          <ac:chgData name="Maximiliano Ortiz" userId="90727fd8e92db46b" providerId="LiveId" clId="{39F3DB38-BBC1-4B2B-864D-112136CD1244}" dt="2023-09-09T19:46:59.274" v="1915" actId="478"/>
          <ac:spMkLst>
            <pc:docMk/>
            <pc:sldMk cId="3946378642" sldId="287"/>
            <ac:spMk id="11" creationId="{E45101DE-B4D8-AEFA-1F54-BB7B1C67D7A7}"/>
          </ac:spMkLst>
        </pc:spChg>
        <pc:spChg chg="add mod">
          <ac:chgData name="Maximiliano Ortiz" userId="90727fd8e92db46b" providerId="LiveId" clId="{39F3DB38-BBC1-4B2B-864D-112136CD1244}" dt="2023-09-09T19:46:43.722" v="1914" actId="6549"/>
          <ac:spMkLst>
            <pc:docMk/>
            <pc:sldMk cId="3946378642" sldId="287"/>
            <ac:spMk id="12" creationId="{682DB74F-2EC7-DEAE-17F2-9DBB54758B52}"/>
          </ac:spMkLst>
        </pc:spChg>
        <pc:spChg chg="mod">
          <ac:chgData name="Maximiliano Ortiz" userId="90727fd8e92db46b" providerId="LiveId" clId="{39F3DB38-BBC1-4B2B-864D-112136CD1244}" dt="2023-09-09T15:54:03.121" v="1673" actId="14861"/>
          <ac:spMkLst>
            <pc:docMk/>
            <pc:sldMk cId="3946378642" sldId="287"/>
            <ac:spMk id="14" creationId="{00000000-0000-0000-0000-000000000000}"/>
          </ac:spMkLst>
        </pc:spChg>
        <pc:spChg chg="add del mod">
          <ac:chgData name="Maximiliano Ortiz" userId="90727fd8e92db46b" providerId="LiveId" clId="{39F3DB38-BBC1-4B2B-864D-112136CD1244}" dt="2023-09-10T18:05:18.482" v="5276" actId="1076"/>
          <ac:spMkLst>
            <pc:docMk/>
            <pc:sldMk cId="3946378642" sldId="287"/>
            <ac:spMk id="15" creationId="{63CFD010-A3EC-7441-2598-6A5C4965EDF6}"/>
          </ac:spMkLst>
        </pc:spChg>
        <pc:spChg chg="add del mod">
          <ac:chgData name="Maximiliano Ortiz" userId="90727fd8e92db46b" providerId="LiveId" clId="{39F3DB38-BBC1-4B2B-864D-112136CD1244}" dt="2023-09-09T15:58:17.743" v="1753" actId="478"/>
          <ac:spMkLst>
            <pc:docMk/>
            <pc:sldMk cId="3946378642" sldId="287"/>
            <ac:spMk id="16" creationId="{19053E5E-F093-E321-BCDD-8DE8FF48426E}"/>
          </ac:spMkLst>
        </pc:spChg>
        <pc:spChg chg="add del mod">
          <ac:chgData name="Maximiliano Ortiz" userId="90727fd8e92db46b" providerId="LiveId" clId="{39F3DB38-BBC1-4B2B-864D-112136CD1244}" dt="2023-09-10T18:05:37.593" v="5278" actId="1076"/>
          <ac:spMkLst>
            <pc:docMk/>
            <pc:sldMk cId="3946378642" sldId="287"/>
            <ac:spMk id="17" creationId="{0D495062-5B0E-BE97-ACB2-BE6009BF7C9A}"/>
          </ac:spMkLst>
        </pc:spChg>
        <pc:cxnChg chg="del">
          <ac:chgData name="Maximiliano Ortiz" userId="90727fd8e92db46b" providerId="LiveId" clId="{39F3DB38-BBC1-4B2B-864D-112136CD1244}" dt="2023-09-09T15:02:50.404" v="1319" actId="478"/>
          <ac:cxnSpMkLst>
            <pc:docMk/>
            <pc:sldMk cId="3946378642" sldId="287"/>
            <ac:cxnSpMk id="7" creationId="{1FE08E6F-3BBD-9BA1-9F83-B43CF72DBBA6}"/>
          </ac:cxnSpMkLst>
        </pc:cxnChg>
        <pc:cxnChg chg="del">
          <ac:chgData name="Maximiliano Ortiz" userId="90727fd8e92db46b" providerId="LiveId" clId="{39F3DB38-BBC1-4B2B-864D-112136CD1244}" dt="2023-09-09T15:02:51.394" v="1320" actId="478"/>
          <ac:cxnSpMkLst>
            <pc:docMk/>
            <pc:sldMk cId="3946378642" sldId="287"/>
            <ac:cxnSpMk id="8" creationId="{3429B883-7868-0D2E-C189-E3897374A09D}"/>
          </ac:cxnSpMkLst>
        </pc:cxnChg>
        <pc:cxnChg chg="add mod">
          <ac:chgData name="Maximiliano Ortiz" userId="90727fd8e92db46b" providerId="LiveId" clId="{39F3DB38-BBC1-4B2B-864D-112136CD1244}" dt="2023-09-09T16:01:00.365" v="1902" actId="1076"/>
          <ac:cxnSpMkLst>
            <pc:docMk/>
            <pc:sldMk cId="3946378642" sldId="287"/>
            <ac:cxnSpMk id="19" creationId="{FC4641DC-2CC0-DAC1-B4B8-5C90BC10E73A}"/>
          </ac:cxnSpMkLst>
        </pc:cxnChg>
        <pc:cxnChg chg="add mod">
          <ac:chgData name="Maximiliano Ortiz" userId="90727fd8e92db46b" providerId="LiveId" clId="{39F3DB38-BBC1-4B2B-864D-112136CD1244}" dt="2023-09-09T16:01:21.009" v="1906" actId="1076"/>
          <ac:cxnSpMkLst>
            <pc:docMk/>
            <pc:sldMk cId="3946378642" sldId="287"/>
            <ac:cxnSpMk id="21" creationId="{BF345E90-959B-39B7-5327-1A001BAF5F07}"/>
          </ac:cxnSpMkLst>
        </pc:cxnChg>
      </pc:sldChg>
      <pc:sldChg chg="delSp modSp add del mod">
        <pc:chgData name="Maximiliano Ortiz" userId="90727fd8e92db46b" providerId="LiveId" clId="{39F3DB38-BBC1-4B2B-864D-112136CD1244}" dt="2023-09-24T20:36:57.271" v="26972" actId="2696"/>
        <pc:sldMkLst>
          <pc:docMk/>
          <pc:sldMk cId="2438983083" sldId="288"/>
        </pc:sldMkLst>
        <pc:spChg chg="del mod">
          <ac:chgData name="Maximiliano Ortiz" userId="90727fd8e92db46b" providerId="LiveId" clId="{39F3DB38-BBC1-4B2B-864D-112136CD1244}" dt="2023-09-09T15:14:18.946" v="1419" actId="478"/>
          <ac:spMkLst>
            <pc:docMk/>
            <pc:sldMk cId="2438983083" sldId="288"/>
            <ac:spMk id="9" creationId="{C9DAAFC0-B516-132D-5FFF-942F76C27C8B}"/>
          </ac:spMkLst>
        </pc:spChg>
        <pc:spChg chg="del">
          <ac:chgData name="Maximiliano Ortiz" userId="90727fd8e92db46b" providerId="LiveId" clId="{39F3DB38-BBC1-4B2B-864D-112136CD1244}" dt="2023-09-09T15:14:17.322" v="1417" actId="478"/>
          <ac:spMkLst>
            <pc:docMk/>
            <pc:sldMk cId="2438983083" sldId="288"/>
            <ac:spMk id="10" creationId="{31713927-A895-425E-DA7B-C268763C0248}"/>
          </ac:spMkLst>
        </pc:spChg>
        <pc:spChg chg="mod">
          <ac:chgData name="Maximiliano Ortiz" userId="90727fd8e92db46b" providerId="LiveId" clId="{39F3DB38-BBC1-4B2B-864D-112136CD1244}" dt="2023-09-09T15:47:35.627" v="1494" actId="20577"/>
          <ac:spMkLst>
            <pc:docMk/>
            <pc:sldMk cId="2438983083" sldId="288"/>
            <ac:spMk id="14" creationId="{00000000-0000-0000-0000-000000000000}"/>
          </ac:spMkLst>
        </pc:spChg>
        <pc:cxnChg chg="del">
          <ac:chgData name="Maximiliano Ortiz" userId="90727fd8e92db46b" providerId="LiveId" clId="{39F3DB38-BBC1-4B2B-864D-112136CD1244}" dt="2023-09-09T15:14:19.682" v="1420" actId="478"/>
          <ac:cxnSpMkLst>
            <pc:docMk/>
            <pc:sldMk cId="2438983083" sldId="288"/>
            <ac:cxnSpMk id="7" creationId="{1FE08E6F-3BBD-9BA1-9F83-B43CF72DBBA6}"/>
          </ac:cxnSpMkLst>
        </pc:cxnChg>
        <pc:cxnChg chg="del">
          <ac:chgData name="Maximiliano Ortiz" userId="90727fd8e92db46b" providerId="LiveId" clId="{39F3DB38-BBC1-4B2B-864D-112136CD1244}" dt="2023-09-09T15:14:20.209" v="1421" actId="478"/>
          <ac:cxnSpMkLst>
            <pc:docMk/>
            <pc:sldMk cId="2438983083" sldId="288"/>
            <ac:cxnSpMk id="8" creationId="{3429B883-7868-0D2E-C189-E3897374A09D}"/>
          </ac:cxnSpMkLst>
        </pc:cxnChg>
      </pc:sldChg>
      <pc:sldChg chg="addSp delSp modSp add mod delAnim modAnim">
        <pc:chgData name="Maximiliano Ortiz" userId="90727fd8e92db46b" providerId="LiveId" clId="{39F3DB38-BBC1-4B2B-864D-112136CD1244}" dt="2023-09-09T20:19:08.939" v="2786"/>
        <pc:sldMkLst>
          <pc:docMk/>
          <pc:sldMk cId="920655368" sldId="289"/>
        </pc:sldMkLst>
        <pc:spChg chg="add del mod">
          <ac:chgData name="Maximiliano Ortiz" userId="90727fd8e92db46b" providerId="LiveId" clId="{39F3DB38-BBC1-4B2B-864D-112136CD1244}" dt="2023-09-09T20:05:23.882" v="2313" actId="22"/>
          <ac:spMkLst>
            <pc:docMk/>
            <pc:sldMk cId="920655368" sldId="289"/>
            <ac:spMk id="7" creationId="{C280EA2D-6D95-2D4A-AA39-397BBE78CC01}"/>
          </ac:spMkLst>
        </pc:spChg>
        <pc:spChg chg="add mod">
          <ac:chgData name="Maximiliano Ortiz" userId="90727fd8e92db46b" providerId="LiveId" clId="{39F3DB38-BBC1-4B2B-864D-112136CD1244}" dt="2023-09-09T20:12:50.477" v="2746" actId="1076"/>
          <ac:spMkLst>
            <pc:docMk/>
            <pc:sldMk cId="920655368" sldId="289"/>
            <ac:spMk id="8" creationId="{A715ABEE-CF6E-7A31-2B32-3A80FFB881F8}"/>
          </ac:spMkLst>
        </pc:spChg>
        <pc:spChg chg="add mod">
          <ac:chgData name="Maximiliano Ortiz" userId="90727fd8e92db46b" providerId="LiveId" clId="{39F3DB38-BBC1-4B2B-864D-112136CD1244}" dt="2023-09-09T20:14:46.247" v="2767" actId="113"/>
          <ac:spMkLst>
            <pc:docMk/>
            <pc:sldMk cId="920655368" sldId="289"/>
            <ac:spMk id="9" creationId="{8A5195AC-1E32-27E7-4447-25C4BE66DD0A}"/>
          </ac:spMkLst>
        </pc:spChg>
        <pc:spChg chg="add mod">
          <ac:chgData name="Maximiliano Ortiz" userId="90727fd8e92db46b" providerId="LiveId" clId="{39F3DB38-BBC1-4B2B-864D-112136CD1244}" dt="2023-09-09T20:13:12.327" v="2747" actId="207"/>
          <ac:spMkLst>
            <pc:docMk/>
            <pc:sldMk cId="920655368" sldId="289"/>
            <ac:spMk id="10" creationId="{BD4CFD90-84EE-E810-D94F-D9439D9C1338}"/>
          </ac:spMkLst>
        </pc:spChg>
        <pc:spChg chg="del">
          <ac:chgData name="Maximiliano Ortiz" userId="90727fd8e92db46b" providerId="LiveId" clId="{39F3DB38-BBC1-4B2B-864D-112136CD1244}" dt="2023-09-09T19:47:19.349" v="1918" actId="478"/>
          <ac:spMkLst>
            <pc:docMk/>
            <pc:sldMk cId="920655368" sldId="289"/>
            <ac:spMk id="11" creationId="{E45101DE-B4D8-AEFA-1F54-BB7B1C67D7A7}"/>
          </ac:spMkLst>
        </pc:spChg>
        <pc:spChg chg="del">
          <ac:chgData name="Maximiliano Ortiz" userId="90727fd8e92db46b" providerId="LiveId" clId="{39F3DB38-BBC1-4B2B-864D-112136CD1244}" dt="2023-09-09T19:47:21.213" v="1919" actId="478"/>
          <ac:spMkLst>
            <pc:docMk/>
            <pc:sldMk cId="920655368" sldId="289"/>
            <ac:spMk id="12" creationId="{682DB74F-2EC7-DEAE-17F2-9DBB54758B52}"/>
          </ac:spMkLst>
        </pc:spChg>
        <pc:spChg chg="mod">
          <ac:chgData name="Maximiliano Ortiz" userId="90727fd8e92db46b" providerId="LiveId" clId="{39F3DB38-BBC1-4B2B-864D-112136CD1244}" dt="2023-09-09T20:01:41.413" v="2305" actId="21"/>
          <ac:spMkLst>
            <pc:docMk/>
            <pc:sldMk cId="920655368" sldId="289"/>
            <ac:spMk id="14" creationId="{00000000-0000-0000-0000-000000000000}"/>
          </ac:spMkLst>
        </pc:spChg>
        <pc:spChg chg="del">
          <ac:chgData name="Maximiliano Ortiz" userId="90727fd8e92db46b" providerId="LiveId" clId="{39F3DB38-BBC1-4B2B-864D-112136CD1244}" dt="2023-09-09T19:47:26.582" v="1921" actId="478"/>
          <ac:spMkLst>
            <pc:docMk/>
            <pc:sldMk cId="920655368" sldId="289"/>
            <ac:spMk id="15" creationId="{63CFD010-A3EC-7441-2598-6A5C4965EDF6}"/>
          </ac:spMkLst>
        </pc:spChg>
        <pc:spChg chg="add mod">
          <ac:chgData name="Maximiliano Ortiz" userId="90727fd8e92db46b" providerId="LiveId" clId="{39F3DB38-BBC1-4B2B-864D-112136CD1244}" dt="2023-09-09T20:13:55.786" v="2762" actId="207"/>
          <ac:spMkLst>
            <pc:docMk/>
            <pc:sldMk cId="920655368" sldId="289"/>
            <ac:spMk id="16" creationId="{14DBF820-F1F9-8A93-53A2-F53405B074B5}"/>
          </ac:spMkLst>
        </pc:spChg>
        <pc:spChg chg="del">
          <ac:chgData name="Maximiliano Ortiz" userId="90727fd8e92db46b" providerId="LiveId" clId="{39F3DB38-BBC1-4B2B-864D-112136CD1244}" dt="2023-09-09T19:47:24.934" v="1920" actId="478"/>
          <ac:spMkLst>
            <pc:docMk/>
            <pc:sldMk cId="920655368" sldId="289"/>
            <ac:spMk id="17" creationId="{0D495062-5B0E-BE97-ACB2-BE6009BF7C9A}"/>
          </ac:spMkLst>
        </pc:spChg>
        <pc:spChg chg="add del mod">
          <ac:chgData name="Maximiliano Ortiz" userId="90727fd8e92db46b" providerId="LiveId" clId="{39F3DB38-BBC1-4B2B-864D-112136CD1244}" dt="2023-09-09T20:16:35.715" v="2769"/>
          <ac:spMkLst>
            <pc:docMk/>
            <pc:sldMk cId="920655368" sldId="289"/>
            <ac:spMk id="18" creationId="{47E43969-64BE-2004-F7EE-BA8C4A57C6B3}"/>
          </ac:spMkLst>
        </pc:spChg>
        <pc:spChg chg="add del mod">
          <ac:chgData name="Maximiliano Ortiz" userId="90727fd8e92db46b" providerId="LiveId" clId="{39F3DB38-BBC1-4B2B-864D-112136CD1244}" dt="2023-09-09T20:16:49.192" v="2773"/>
          <ac:spMkLst>
            <pc:docMk/>
            <pc:sldMk cId="920655368" sldId="289"/>
            <ac:spMk id="20" creationId="{B97497FB-BAFB-32A2-C2E9-505B1F7B1C3B}"/>
          </ac:spMkLst>
        </pc:spChg>
        <pc:picChg chg="add mod">
          <ac:chgData name="Maximiliano Ortiz" userId="90727fd8e92db46b" providerId="LiveId" clId="{39F3DB38-BBC1-4B2B-864D-112136CD1244}" dt="2023-09-09T20:14:06.343" v="2763" actId="1076"/>
          <ac:picMkLst>
            <pc:docMk/>
            <pc:sldMk cId="920655368" sldId="289"/>
            <ac:picMk id="5" creationId="{D106F7D5-21B1-A466-A2FD-AF9A0D91EA48}"/>
          </ac:picMkLst>
        </pc:picChg>
        <pc:picChg chg="add mod">
          <ac:chgData name="Maximiliano Ortiz" userId="90727fd8e92db46b" providerId="LiveId" clId="{39F3DB38-BBC1-4B2B-864D-112136CD1244}" dt="2023-09-09T20:18:10.086" v="2779" actId="1076"/>
          <ac:picMkLst>
            <pc:docMk/>
            <pc:sldMk cId="920655368" sldId="289"/>
            <ac:picMk id="23" creationId="{5837672C-873E-55A1-AC78-65E4A6BB52AB}"/>
          </ac:picMkLst>
        </pc:picChg>
        <pc:cxnChg chg="del">
          <ac:chgData name="Maximiliano Ortiz" userId="90727fd8e92db46b" providerId="LiveId" clId="{39F3DB38-BBC1-4B2B-864D-112136CD1244}" dt="2023-09-09T19:47:29.716" v="1922" actId="478"/>
          <ac:cxnSpMkLst>
            <pc:docMk/>
            <pc:sldMk cId="920655368" sldId="289"/>
            <ac:cxnSpMk id="19" creationId="{FC4641DC-2CC0-DAC1-B4B8-5C90BC10E73A}"/>
          </ac:cxnSpMkLst>
        </pc:cxnChg>
        <pc:cxnChg chg="del">
          <ac:chgData name="Maximiliano Ortiz" userId="90727fd8e92db46b" providerId="LiveId" clId="{39F3DB38-BBC1-4B2B-864D-112136CD1244}" dt="2023-09-09T19:47:30.678" v="1923" actId="478"/>
          <ac:cxnSpMkLst>
            <pc:docMk/>
            <pc:sldMk cId="920655368" sldId="289"/>
            <ac:cxnSpMk id="21" creationId="{BF345E90-959B-39B7-5327-1A001BAF5F07}"/>
          </ac:cxnSpMkLst>
        </pc:cxnChg>
      </pc:sldChg>
      <pc:sldChg chg="delSp modSp add mod delAnim">
        <pc:chgData name="Maximiliano Ortiz" userId="90727fd8e92db46b" providerId="LiveId" clId="{39F3DB38-BBC1-4B2B-864D-112136CD1244}" dt="2023-09-09T20:32:24.990" v="3527" actId="113"/>
        <pc:sldMkLst>
          <pc:docMk/>
          <pc:sldMk cId="1941402716" sldId="290"/>
        </pc:sldMkLst>
        <pc:spChg chg="del">
          <ac:chgData name="Maximiliano Ortiz" userId="90727fd8e92db46b" providerId="LiveId" clId="{39F3DB38-BBC1-4B2B-864D-112136CD1244}" dt="2023-09-09T20:27:04.730" v="2790" actId="478"/>
          <ac:spMkLst>
            <pc:docMk/>
            <pc:sldMk cId="1941402716" sldId="290"/>
            <ac:spMk id="8" creationId="{A715ABEE-CF6E-7A31-2B32-3A80FFB881F8}"/>
          </ac:spMkLst>
        </pc:spChg>
        <pc:spChg chg="del">
          <ac:chgData name="Maximiliano Ortiz" userId="90727fd8e92db46b" providerId="LiveId" clId="{39F3DB38-BBC1-4B2B-864D-112136CD1244}" dt="2023-09-09T20:27:07.531" v="2792" actId="478"/>
          <ac:spMkLst>
            <pc:docMk/>
            <pc:sldMk cId="1941402716" sldId="290"/>
            <ac:spMk id="9" creationId="{8A5195AC-1E32-27E7-4447-25C4BE66DD0A}"/>
          </ac:spMkLst>
        </pc:spChg>
        <pc:spChg chg="del">
          <ac:chgData name="Maximiliano Ortiz" userId="90727fd8e92db46b" providerId="LiveId" clId="{39F3DB38-BBC1-4B2B-864D-112136CD1244}" dt="2023-09-09T20:27:02.402" v="2789" actId="478"/>
          <ac:spMkLst>
            <pc:docMk/>
            <pc:sldMk cId="1941402716" sldId="290"/>
            <ac:spMk id="10" creationId="{BD4CFD90-84EE-E810-D94F-D9439D9C1338}"/>
          </ac:spMkLst>
        </pc:spChg>
        <pc:spChg chg="mod">
          <ac:chgData name="Maximiliano Ortiz" userId="90727fd8e92db46b" providerId="LiveId" clId="{39F3DB38-BBC1-4B2B-864D-112136CD1244}" dt="2023-09-09T20:32:24.990" v="3527" actId="113"/>
          <ac:spMkLst>
            <pc:docMk/>
            <pc:sldMk cId="1941402716" sldId="290"/>
            <ac:spMk id="14" creationId="{00000000-0000-0000-0000-000000000000}"/>
          </ac:spMkLst>
        </pc:spChg>
        <pc:spChg chg="del">
          <ac:chgData name="Maximiliano Ortiz" userId="90727fd8e92db46b" providerId="LiveId" clId="{39F3DB38-BBC1-4B2B-864D-112136CD1244}" dt="2023-09-09T20:27:06.426" v="2791" actId="478"/>
          <ac:spMkLst>
            <pc:docMk/>
            <pc:sldMk cId="1941402716" sldId="290"/>
            <ac:spMk id="16" creationId="{14DBF820-F1F9-8A93-53A2-F53405B074B5}"/>
          </ac:spMkLst>
        </pc:spChg>
        <pc:picChg chg="del">
          <ac:chgData name="Maximiliano Ortiz" userId="90727fd8e92db46b" providerId="LiveId" clId="{39F3DB38-BBC1-4B2B-864D-112136CD1244}" dt="2023-09-09T20:27:08.097" v="2793" actId="478"/>
          <ac:picMkLst>
            <pc:docMk/>
            <pc:sldMk cId="1941402716" sldId="290"/>
            <ac:picMk id="5" creationId="{D106F7D5-21B1-A466-A2FD-AF9A0D91EA48}"/>
          </ac:picMkLst>
        </pc:picChg>
        <pc:picChg chg="del">
          <ac:chgData name="Maximiliano Ortiz" userId="90727fd8e92db46b" providerId="LiveId" clId="{39F3DB38-BBC1-4B2B-864D-112136CD1244}" dt="2023-09-09T20:26:57.395" v="2788" actId="478"/>
          <ac:picMkLst>
            <pc:docMk/>
            <pc:sldMk cId="1941402716" sldId="290"/>
            <ac:picMk id="23" creationId="{5837672C-873E-55A1-AC78-65E4A6BB52AB}"/>
          </ac:picMkLst>
        </pc:picChg>
      </pc:sldChg>
      <pc:sldChg chg="modSp add mod">
        <pc:chgData name="Maximiliano Ortiz" userId="90727fd8e92db46b" providerId="LiveId" clId="{39F3DB38-BBC1-4B2B-864D-112136CD1244}" dt="2023-09-09T20:52:05.442" v="5229" actId="113"/>
        <pc:sldMkLst>
          <pc:docMk/>
          <pc:sldMk cId="1247327078" sldId="291"/>
        </pc:sldMkLst>
        <pc:spChg chg="mod">
          <ac:chgData name="Maximiliano Ortiz" userId="90727fd8e92db46b" providerId="LiveId" clId="{39F3DB38-BBC1-4B2B-864D-112136CD1244}" dt="2023-09-09T20:52:05.442" v="5229" actId="113"/>
          <ac:spMkLst>
            <pc:docMk/>
            <pc:sldMk cId="1247327078" sldId="291"/>
            <ac:spMk id="14" creationId="{00000000-0000-0000-0000-000000000000}"/>
          </ac:spMkLst>
        </pc:spChg>
      </pc:sldChg>
      <pc:sldChg chg="addSp delSp modSp add mod ord modAnim">
        <pc:chgData name="Maximiliano Ortiz" userId="90727fd8e92db46b" providerId="LiveId" clId="{39F3DB38-BBC1-4B2B-864D-112136CD1244}" dt="2023-09-13T20:01:57.632" v="5828" actId="113"/>
        <pc:sldMkLst>
          <pc:docMk/>
          <pc:sldMk cId="2001256203" sldId="292"/>
        </pc:sldMkLst>
        <pc:spChg chg="add mod">
          <ac:chgData name="Maximiliano Ortiz" userId="90727fd8e92db46b" providerId="LiveId" clId="{39F3DB38-BBC1-4B2B-864D-112136CD1244}" dt="2023-09-13T19:47:27.949" v="5684" actId="14100"/>
          <ac:spMkLst>
            <pc:docMk/>
            <pc:sldMk cId="2001256203" sldId="292"/>
            <ac:spMk id="7" creationId="{47F9EC15-45E2-3F79-3E37-4B249D7A484C}"/>
          </ac:spMkLst>
        </pc:spChg>
        <pc:spChg chg="add mod">
          <ac:chgData name="Maximiliano Ortiz" userId="90727fd8e92db46b" providerId="LiveId" clId="{39F3DB38-BBC1-4B2B-864D-112136CD1244}" dt="2023-09-13T19:47:27.949" v="5684" actId="14100"/>
          <ac:spMkLst>
            <pc:docMk/>
            <pc:sldMk cId="2001256203" sldId="292"/>
            <ac:spMk id="8" creationId="{FF6A4C0F-3544-B011-5334-D74B6D3A9554}"/>
          </ac:spMkLst>
        </pc:spChg>
        <pc:spChg chg="mod">
          <ac:chgData name="Maximiliano Ortiz" userId="90727fd8e92db46b" providerId="LiveId" clId="{39F3DB38-BBC1-4B2B-864D-112136CD1244}" dt="2023-09-13T19:10:08.277" v="5300" actId="20577"/>
          <ac:spMkLst>
            <pc:docMk/>
            <pc:sldMk cId="2001256203" sldId="292"/>
            <ac:spMk id="13" creationId="{00000000-0000-0000-0000-000000000000}"/>
          </ac:spMkLst>
        </pc:spChg>
        <pc:spChg chg="mod">
          <ac:chgData name="Maximiliano Ortiz" userId="90727fd8e92db46b" providerId="LiveId" clId="{39F3DB38-BBC1-4B2B-864D-112136CD1244}" dt="2023-09-13T20:01:57.632" v="5828" actId="113"/>
          <ac:spMkLst>
            <pc:docMk/>
            <pc:sldMk cId="2001256203" sldId="292"/>
            <ac:spMk id="14" creationId="{00000000-0000-0000-0000-000000000000}"/>
          </ac:spMkLst>
        </pc:spChg>
        <pc:spChg chg="add mod">
          <ac:chgData name="Maximiliano Ortiz" userId="90727fd8e92db46b" providerId="LiveId" clId="{39F3DB38-BBC1-4B2B-864D-112136CD1244}" dt="2023-09-13T19:50:34.755" v="5782" actId="1076"/>
          <ac:spMkLst>
            <pc:docMk/>
            <pc:sldMk cId="2001256203" sldId="292"/>
            <ac:spMk id="16" creationId="{B9BCC276-1C6D-242F-C86C-9FAADD093254}"/>
          </ac:spMkLst>
        </pc:spChg>
        <pc:spChg chg="add del mod">
          <ac:chgData name="Maximiliano Ortiz" userId="90727fd8e92db46b" providerId="LiveId" clId="{39F3DB38-BBC1-4B2B-864D-112136CD1244}" dt="2023-09-13T19:51:46.812" v="5784"/>
          <ac:spMkLst>
            <pc:docMk/>
            <pc:sldMk cId="2001256203" sldId="292"/>
            <ac:spMk id="18" creationId="{6D72F26F-ACB0-C94C-ECE9-A904F18DF6AC}"/>
          </ac:spMkLst>
        </pc:spChg>
        <pc:spChg chg="add del mod">
          <ac:chgData name="Maximiliano Ortiz" userId="90727fd8e92db46b" providerId="LiveId" clId="{39F3DB38-BBC1-4B2B-864D-112136CD1244}" dt="2023-09-13T19:51:46.812" v="5784"/>
          <ac:spMkLst>
            <pc:docMk/>
            <pc:sldMk cId="2001256203" sldId="292"/>
            <ac:spMk id="19" creationId="{DE910800-5D36-0A12-780A-0B7066494066}"/>
          </ac:spMkLst>
        </pc:spChg>
        <pc:spChg chg="add mod">
          <ac:chgData name="Maximiliano Ortiz" userId="90727fd8e92db46b" providerId="LiveId" clId="{39F3DB38-BBC1-4B2B-864D-112136CD1244}" dt="2023-09-13T19:52:03.782" v="5786" actId="1076"/>
          <ac:spMkLst>
            <pc:docMk/>
            <pc:sldMk cId="2001256203" sldId="292"/>
            <ac:spMk id="23" creationId="{23F9C25B-338B-F7B0-D7EF-3AEB21C781C5}"/>
          </ac:spMkLst>
        </pc:spChg>
        <pc:spChg chg="add mod">
          <ac:chgData name="Maximiliano Ortiz" userId="90727fd8e92db46b" providerId="LiveId" clId="{39F3DB38-BBC1-4B2B-864D-112136CD1244}" dt="2023-09-13T19:59:12.441" v="5824" actId="14100"/>
          <ac:spMkLst>
            <pc:docMk/>
            <pc:sldMk cId="2001256203" sldId="292"/>
            <ac:spMk id="34" creationId="{EA67468B-B8A6-5C7B-E8D1-B8E39DBA4FA5}"/>
          </ac:spMkLst>
        </pc:spChg>
        <pc:spChg chg="add mod">
          <ac:chgData name="Maximiliano Ortiz" userId="90727fd8e92db46b" providerId="LiveId" clId="{39F3DB38-BBC1-4B2B-864D-112136CD1244}" dt="2023-09-13T19:55:44.399" v="5808" actId="1076"/>
          <ac:spMkLst>
            <pc:docMk/>
            <pc:sldMk cId="2001256203" sldId="292"/>
            <ac:spMk id="35" creationId="{65EB6FBC-7F69-9356-913B-DA968674AD1B}"/>
          </ac:spMkLst>
        </pc:spChg>
        <pc:spChg chg="add mod">
          <ac:chgData name="Maximiliano Ortiz" userId="90727fd8e92db46b" providerId="LiveId" clId="{39F3DB38-BBC1-4B2B-864D-112136CD1244}" dt="2023-09-13T19:57:07.554" v="5820" actId="208"/>
          <ac:spMkLst>
            <pc:docMk/>
            <pc:sldMk cId="2001256203" sldId="292"/>
            <ac:spMk id="36" creationId="{83156CFF-B771-FFD6-6BB8-DACFF37C829F}"/>
          </ac:spMkLst>
        </pc:spChg>
        <pc:spChg chg="add mod">
          <ac:chgData name="Maximiliano Ortiz" userId="90727fd8e92db46b" providerId="LiveId" clId="{39F3DB38-BBC1-4B2B-864D-112136CD1244}" dt="2023-09-13T19:57:13.757" v="5821" actId="208"/>
          <ac:spMkLst>
            <pc:docMk/>
            <pc:sldMk cId="2001256203" sldId="292"/>
            <ac:spMk id="37" creationId="{717E3ED0-73C8-CC91-C0A8-EBF23B3DF86D}"/>
          </ac:spMkLst>
        </pc:spChg>
        <pc:picChg chg="del">
          <ac:chgData name="Maximiliano Ortiz" userId="90727fd8e92db46b" providerId="LiveId" clId="{39F3DB38-BBC1-4B2B-864D-112136CD1244}" dt="2023-09-13T19:42:15.186" v="5334" actId="478"/>
          <ac:picMkLst>
            <pc:docMk/>
            <pc:sldMk cId="2001256203" sldId="292"/>
            <ac:picMk id="5" creationId="{575B2D1D-EE2D-53A5-CAD6-428D042E8E7F}"/>
          </ac:picMkLst>
        </pc:picChg>
        <pc:picChg chg="add mod">
          <ac:chgData name="Maximiliano Ortiz" userId="90727fd8e92db46b" providerId="LiveId" clId="{39F3DB38-BBC1-4B2B-864D-112136CD1244}" dt="2023-09-13T19:47:41.454" v="5687" actId="1076"/>
          <ac:picMkLst>
            <pc:docMk/>
            <pc:sldMk cId="2001256203" sldId="292"/>
            <ac:picMk id="6" creationId="{073DB3CA-C3CC-BD21-4874-A204AD8D5B94}"/>
          </ac:picMkLst>
        </pc:picChg>
        <pc:picChg chg="add del mod">
          <ac:chgData name="Maximiliano Ortiz" userId="90727fd8e92db46b" providerId="LiveId" clId="{39F3DB38-BBC1-4B2B-864D-112136CD1244}" dt="2023-09-13T19:51:46.812" v="5784"/>
          <ac:picMkLst>
            <pc:docMk/>
            <pc:sldMk cId="2001256203" sldId="292"/>
            <ac:picMk id="17" creationId="{F6ABB8D7-5709-18E6-D28A-954DBECD7525}"/>
          </ac:picMkLst>
        </pc:picChg>
        <pc:picChg chg="del">
          <ac:chgData name="Maximiliano Ortiz" userId="90727fd8e92db46b" providerId="LiveId" clId="{39F3DB38-BBC1-4B2B-864D-112136CD1244}" dt="2023-09-13T19:42:17.027" v="5335" actId="478"/>
          <ac:picMkLst>
            <pc:docMk/>
            <pc:sldMk cId="2001256203" sldId="292"/>
            <ac:picMk id="1030" creationId="{BB64784E-8508-DF6C-0317-9E46D9240BA9}"/>
          </ac:picMkLst>
        </pc:picChg>
        <pc:cxnChg chg="add mod">
          <ac:chgData name="Maximiliano Ortiz" userId="90727fd8e92db46b" providerId="LiveId" clId="{39F3DB38-BBC1-4B2B-864D-112136CD1244}" dt="2023-09-13T19:47:27.949" v="5684" actId="14100"/>
          <ac:cxnSpMkLst>
            <pc:docMk/>
            <pc:sldMk cId="2001256203" sldId="292"/>
            <ac:cxnSpMk id="9" creationId="{DC90ADF7-4064-5CEF-9386-0560BD92A6C0}"/>
          </ac:cxnSpMkLst>
        </pc:cxnChg>
        <pc:cxnChg chg="add mod">
          <ac:chgData name="Maximiliano Ortiz" userId="90727fd8e92db46b" providerId="LiveId" clId="{39F3DB38-BBC1-4B2B-864D-112136CD1244}" dt="2023-09-13T19:47:27.949" v="5684" actId="14100"/>
          <ac:cxnSpMkLst>
            <pc:docMk/>
            <pc:sldMk cId="2001256203" sldId="292"/>
            <ac:cxnSpMk id="10" creationId="{2908B98F-C71E-5DD7-D138-20A977F04128}"/>
          </ac:cxnSpMkLst>
        </pc:cxnChg>
        <pc:cxnChg chg="add del mod">
          <ac:chgData name="Maximiliano Ortiz" userId="90727fd8e92db46b" providerId="LiveId" clId="{39F3DB38-BBC1-4B2B-864D-112136CD1244}" dt="2023-09-13T19:51:46.812" v="5784"/>
          <ac:cxnSpMkLst>
            <pc:docMk/>
            <pc:sldMk cId="2001256203" sldId="292"/>
            <ac:cxnSpMk id="20" creationId="{E0661B89-77DF-FA9F-26B1-375B1A5CD26F}"/>
          </ac:cxnSpMkLst>
        </pc:cxnChg>
        <pc:cxnChg chg="add del mod">
          <ac:chgData name="Maximiliano Ortiz" userId="90727fd8e92db46b" providerId="LiveId" clId="{39F3DB38-BBC1-4B2B-864D-112136CD1244}" dt="2023-09-13T19:51:46.812" v="5784"/>
          <ac:cxnSpMkLst>
            <pc:docMk/>
            <pc:sldMk cId="2001256203" sldId="292"/>
            <ac:cxnSpMk id="21" creationId="{B780B673-7133-9608-8353-83E358D90552}"/>
          </ac:cxnSpMkLst>
        </pc:cxnChg>
        <pc:cxnChg chg="add del">
          <ac:chgData name="Maximiliano Ortiz" userId="90727fd8e92db46b" providerId="LiveId" clId="{39F3DB38-BBC1-4B2B-864D-112136CD1244}" dt="2023-09-13T19:53:49.736" v="5795" actId="478"/>
          <ac:cxnSpMkLst>
            <pc:docMk/>
            <pc:sldMk cId="2001256203" sldId="292"/>
            <ac:cxnSpMk id="25" creationId="{1978604C-E567-6695-C6EF-9DC2CA92308D}"/>
          </ac:cxnSpMkLst>
        </pc:cxnChg>
        <pc:cxnChg chg="add del mod">
          <ac:chgData name="Maximiliano Ortiz" userId="90727fd8e92db46b" providerId="LiveId" clId="{39F3DB38-BBC1-4B2B-864D-112136CD1244}" dt="2023-09-13T19:53:19.404" v="5794" actId="11529"/>
          <ac:cxnSpMkLst>
            <pc:docMk/>
            <pc:sldMk cId="2001256203" sldId="292"/>
            <ac:cxnSpMk id="27" creationId="{9F52C722-D8BD-1672-0991-8786552F40CA}"/>
          </ac:cxnSpMkLst>
        </pc:cxnChg>
        <pc:cxnChg chg="add">
          <ac:chgData name="Maximiliano Ortiz" userId="90727fd8e92db46b" providerId="LiveId" clId="{39F3DB38-BBC1-4B2B-864D-112136CD1244}" dt="2023-09-13T19:54:21.053" v="5796" actId="11529"/>
          <ac:cxnSpMkLst>
            <pc:docMk/>
            <pc:sldMk cId="2001256203" sldId="292"/>
            <ac:cxnSpMk id="31" creationId="{6FE93A32-E7F2-C344-10F9-CFF81D5B93A7}"/>
          </ac:cxnSpMkLst>
        </pc:cxnChg>
        <pc:cxnChg chg="add mod">
          <ac:chgData name="Maximiliano Ortiz" userId="90727fd8e92db46b" providerId="LiveId" clId="{39F3DB38-BBC1-4B2B-864D-112136CD1244}" dt="2023-09-13T19:56:50.618" v="5819" actId="14100"/>
          <ac:cxnSpMkLst>
            <pc:docMk/>
            <pc:sldMk cId="2001256203" sldId="292"/>
            <ac:cxnSpMk id="33" creationId="{1DF9C10F-16CE-70F4-FD46-BC5541EBDA5E}"/>
          </ac:cxnSpMkLst>
        </pc:cxnChg>
      </pc:sldChg>
      <pc:sldChg chg="addSp delSp modSp add mod delAnim">
        <pc:chgData name="Maximiliano Ortiz" userId="90727fd8e92db46b" providerId="LiveId" clId="{39F3DB38-BBC1-4B2B-864D-112136CD1244}" dt="2023-09-13T20:14:12.524" v="6192" actId="20577"/>
        <pc:sldMkLst>
          <pc:docMk/>
          <pc:sldMk cId="4265594188" sldId="293"/>
        </pc:sldMkLst>
        <pc:spChg chg="del">
          <ac:chgData name="Maximiliano Ortiz" userId="90727fd8e92db46b" providerId="LiveId" clId="{39F3DB38-BBC1-4B2B-864D-112136CD1244}" dt="2023-09-13T20:07:31.272" v="5831" actId="478"/>
          <ac:spMkLst>
            <pc:docMk/>
            <pc:sldMk cId="4265594188" sldId="293"/>
            <ac:spMk id="7" creationId="{47F9EC15-45E2-3F79-3E37-4B249D7A484C}"/>
          </ac:spMkLst>
        </pc:spChg>
        <pc:spChg chg="del">
          <ac:chgData name="Maximiliano Ortiz" userId="90727fd8e92db46b" providerId="LiveId" clId="{39F3DB38-BBC1-4B2B-864D-112136CD1244}" dt="2023-09-13T20:07:31.272" v="5831" actId="478"/>
          <ac:spMkLst>
            <pc:docMk/>
            <pc:sldMk cId="4265594188" sldId="293"/>
            <ac:spMk id="8" creationId="{FF6A4C0F-3544-B011-5334-D74B6D3A9554}"/>
          </ac:spMkLst>
        </pc:spChg>
        <pc:spChg chg="mod">
          <ac:chgData name="Maximiliano Ortiz" userId="90727fd8e92db46b" providerId="LiveId" clId="{39F3DB38-BBC1-4B2B-864D-112136CD1244}" dt="2023-09-13T20:14:12.524" v="6192" actId="20577"/>
          <ac:spMkLst>
            <pc:docMk/>
            <pc:sldMk cId="4265594188" sldId="293"/>
            <ac:spMk id="14" creationId="{00000000-0000-0000-0000-000000000000}"/>
          </ac:spMkLst>
        </pc:spChg>
        <pc:spChg chg="del">
          <ac:chgData name="Maximiliano Ortiz" userId="90727fd8e92db46b" providerId="LiveId" clId="{39F3DB38-BBC1-4B2B-864D-112136CD1244}" dt="2023-09-13T20:07:32.320" v="5832" actId="478"/>
          <ac:spMkLst>
            <pc:docMk/>
            <pc:sldMk cId="4265594188" sldId="293"/>
            <ac:spMk id="23" creationId="{23F9C25B-338B-F7B0-D7EF-3AEB21C781C5}"/>
          </ac:spMkLst>
        </pc:spChg>
        <pc:spChg chg="del">
          <ac:chgData name="Maximiliano Ortiz" userId="90727fd8e92db46b" providerId="LiveId" clId="{39F3DB38-BBC1-4B2B-864D-112136CD1244}" dt="2023-09-13T20:07:31.272" v="5831" actId="478"/>
          <ac:spMkLst>
            <pc:docMk/>
            <pc:sldMk cId="4265594188" sldId="293"/>
            <ac:spMk id="34" creationId="{EA67468B-B8A6-5C7B-E8D1-B8E39DBA4FA5}"/>
          </ac:spMkLst>
        </pc:spChg>
        <pc:spChg chg="del">
          <ac:chgData name="Maximiliano Ortiz" userId="90727fd8e92db46b" providerId="LiveId" clId="{39F3DB38-BBC1-4B2B-864D-112136CD1244}" dt="2023-09-13T20:07:31.272" v="5831" actId="478"/>
          <ac:spMkLst>
            <pc:docMk/>
            <pc:sldMk cId="4265594188" sldId="293"/>
            <ac:spMk id="35" creationId="{65EB6FBC-7F69-9356-913B-DA968674AD1B}"/>
          </ac:spMkLst>
        </pc:spChg>
        <pc:spChg chg="del">
          <ac:chgData name="Maximiliano Ortiz" userId="90727fd8e92db46b" providerId="LiveId" clId="{39F3DB38-BBC1-4B2B-864D-112136CD1244}" dt="2023-09-13T20:07:31.272" v="5831" actId="478"/>
          <ac:spMkLst>
            <pc:docMk/>
            <pc:sldMk cId="4265594188" sldId="293"/>
            <ac:spMk id="36" creationId="{83156CFF-B771-FFD6-6BB8-DACFF37C829F}"/>
          </ac:spMkLst>
        </pc:spChg>
        <pc:spChg chg="del">
          <ac:chgData name="Maximiliano Ortiz" userId="90727fd8e92db46b" providerId="LiveId" clId="{39F3DB38-BBC1-4B2B-864D-112136CD1244}" dt="2023-09-13T20:07:31.272" v="5831" actId="478"/>
          <ac:spMkLst>
            <pc:docMk/>
            <pc:sldMk cId="4265594188" sldId="293"/>
            <ac:spMk id="37" creationId="{717E3ED0-73C8-CC91-C0A8-EBF23B3DF86D}"/>
          </ac:spMkLst>
        </pc:spChg>
        <pc:picChg chg="del">
          <ac:chgData name="Maximiliano Ortiz" userId="90727fd8e92db46b" providerId="LiveId" clId="{39F3DB38-BBC1-4B2B-864D-112136CD1244}" dt="2023-09-13T20:07:28.983" v="5830" actId="478"/>
          <ac:picMkLst>
            <pc:docMk/>
            <pc:sldMk cId="4265594188" sldId="293"/>
            <ac:picMk id="6" creationId="{073DB3CA-C3CC-BD21-4874-A204AD8D5B94}"/>
          </ac:picMkLst>
        </pc:picChg>
        <pc:picChg chg="add mod">
          <ac:chgData name="Maximiliano Ortiz" userId="90727fd8e92db46b" providerId="LiveId" clId="{39F3DB38-BBC1-4B2B-864D-112136CD1244}" dt="2023-09-13T20:09:05.899" v="5842" actId="1076"/>
          <ac:picMkLst>
            <pc:docMk/>
            <pc:sldMk cId="4265594188" sldId="293"/>
            <ac:picMk id="11" creationId="{3C440A95-A5BD-D343-C150-20A196A511CE}"/>
          </ac:picMkLst>
        </pc:picChg>
        <pc:cxnChg chg="del">
          <ac:chgData name="Maximiliano Ortiz" userId="90727fd8e92db46b" providerId="LiveId" clId="{39F3DB38-BBC1-4B2B-864D-112136CD1244}" dt="2023-09-13T20:07:31.272" v="5831" actId="478"/>
          <ac:cxnSpMkLst>
            <pc:docMk/>
            <pc:sldMk cId="4265594188" sldId="293"/>
            <ac:cxnSpMk id="9" creationId="{DC90ADF7-4064-5CEF-9386-0560BD92A6C0}"/>
          </ac:cxnSpMkLst>
        </pc:cxnChg>
        <pc:cxnChg chg="del">
          <ac:chgData name="Maximiliano Ortiz" userId="90727fd8e92db46b" providerId="LiveId" clId="{39F3DB38-BBC1-4B2B-864D-112136CD1244}" dt="2023-09-13T20:07:31.272" v="5831" actId="478"/>
          <ac:cxnSpMkLst>
            <pc:docMk/>
            <pc:sldMk cId="4265594188" sldId="293"/>
            <ac:cxnSpMk id="10" creationId="{2908B98F-C71E-5DD7-D138-20A977F04128}"/>
          </ac:cxnSpMkLst>
        </pc:cxnChg>
        <pc:cxnChg chg="del mod">
          <ac:chgData name="Maximiliano Ortiz" userId="90727fd8e92db46b" providerId="LiveId" clId="{39F3DB38-BBC1-4B2B-864D-112136CD1244}" dt="2023-09-13T20:07:31.272" v="5831" actId="478"/>
          <ac:cxnSpMkLst>
            <pc:docMk/>
            <pc:sldMk cId="4265594188" sldId="293"/>
            <ac:cxnSpMk id="31" creationId="{6FE93A32-E7F2-C344-10F9-CFF81D5B93A7}"/>
          </ac:cxnSpMkLst>
        </pc:cxnChg>
        <pc:cxnChg chg="del">
          <ac:chgData name="Maximiliano Ortiz" userId="90727fd8e92db46b" providerId="LiveId" clId="{39F3DB38-BBC1-4B2B-864D-112136CD1244}" dt="2023-09-13T20:07:31.272" v="5831" actId="478"/>
          <ac:cxnSpMkLst>
            <pc:docMk/>
            <pc:sldMk cId="4265594188" sldId="293"/>
            <ac:cxnSpMk id="33" creationId="{1DF9C10F-16CE-70F4-FD46-BC5541EBDA5E}"/>
          </ac:cxnSpMkLst>
        </pc:cxnChg>
      </pc:sldChg>
      <pc:sldChg chg="addSp delSp modSp add mod ord delAnim">
        <pc:chgData name="Maximiliano Ortiz" userId="90727fd8e92db46b" providerId="LiveId" clId="{39F3DB38-BBC1-4B2B-864D-112136CD1244}" dt="2023-09-13T20:44:54.968" v="6931" actId="113"/>
        <pc:sldMkLst>
          <pc:docMk/>
          <pc:sldMk cId="3636692680" sldId="294"/>
        </pc:sldMkLst>
        <pc:spChg chg="del">
          <ac:chgData name="Maximiliano Ortiz" userId="90727fd8e92db46b" providerId="LiveId" clId="{39F3DB38-BBC1-4B2B-864D-112136CD1244}" dt="2023-09-13T20:28:46.432" v="6436" actId="478"/>
          <ac:spMkLst>
            <pc:docMk/>
            <pc:sldMk cId="3636692680" sldId="294"/>
            <ac:spMk id="7" creationId="{47F9EC15-45E2-3F79-3E37-4B249D7A484C}"/>
          </ac:spMkLst>
        </pc:spChg>
        <pc:spChg chg="del">
          <ac:chgData name="Maximiliano Ortiz" userId="90727fd8e92db46b" providerId="LiveId" clId="{39F3DB38-BBC1-4B2B-864D-112136CD1244}" dt="2023-09-13T20:28:39.862" v="6432" actId="478"/>
          <ac:spMkLst>
            <pc:docMk/>
            <pc:sldMk cId="3636692680" sldId="294"/>
            <ac:spMk id="8" creationId="{FF6A4C0F-3544-B011-5334-D74B6D3A9554}"/>
          </ac:spMkLst>
        </pc:spChg>
        <pc:spChg chg="mod">
          <ac:chgData name="Maximiliano Ortiz" userId="90727fd8e92db46b" providerId="LiveId" clId="{39F3DB38-BBC1-4B2B-864D-112136CD1244}" dt="2023-09-13T20:44:54.968" v="6931" actId="113"/>
          <ac:spMkLst>
            <pc:docMk/>
            <pc:sldMk cId="3636692680" sldId="294"/>
            <ac:spMk id="14" creationId="{00000000-0000-0000-0000-000000000000}"/>
          </ac:spMkLst>
        </pc:spChg>
        <pc:spChg chg="mod">
          <ac:chgData name="Maximiliano Ortiz" userId="90727fd8e92db46b" providerId="LiveId" clId="{39F3DB38-BBC1-4B2B-864D-112136CD1244}" dt="2023-09-13T20:31:22.826" v="6606" actId="20577"/>
          <ac:spMkLst>
            <pc:docMk/>
            <pc:sldMk cId="3636692680" sldId="294"/>
            <ac:spMk id="16" creationId="{B9BCC276-1C6D-242F-C86C-9FAADD093254}"/>
          </ac:spMkLst>
        </pc:spChg>
        <pc:spChg chg="del">
          <ac:chgData name="Maximiliano Ortiz" userId="90727fd8e92db46b" providerId="LiveId" clId="{39F3DB38-BBC1-4B2B-864D-112136CD1244}" dt="2023-09-13T20:28:45.291" v="6435" actId="478"/>
          <ac:spMkLst>
            <pc:docMk/>
            <pc:sldMk cId="3636692680" sldId="294"/>
            <ac:spMk id="23" creationId="{23F9C25B-338B-F7B0-D7EF-3AEB21C781C5}"/>
          </ac:spMkLst>
        </pc:spChg>
        <pc:spChg chg="del">
          <ac:chgData name="Maximiliano Ortiz" userId="90727fd8e92db46b" providerId="LiveId" clId="{39F3DB38-BBC1-4B2B-864D-112136CD1244}" dt="2023-09-13T20:28:39.862" v="6432" actId="478"/>
          <ac:spMkLst>
            <pc:docMk/>
            <pc:sldMk cId="3636692680" sldId="294"/>
            <ac:spMk id="34" creationId="{EA67468B-B8A6-5C7B-E8D1-B8E39DBA4FA5}"/>
          </ac:spMkLst>
        </pc:spChg>
        <pc:spChg chg="del">
          <ac:chgData name="Maximiliano Ortiz" userId="90727fd8e92db46b" providerId="LiveId" clId="{39F3DB38-BBC1-4B2B-864D-112136CD1244}" dt="2023-09-13T20:28:39.862" v="6432" actId="478"/>
          <ac:spMkLst>
            <pc:docMk/>
            <pc:sldMk cId="3636692680" sldId="294"/>
            <ac:spMk id="35" creationId="{65EB6FBC-7F69-9356-913B-DA968674AD1B}"/>
          </ac:spMkLst>
        </pc:spChg>
        <pc:spChg chg="del">
          <ac:chgData name="Maximiliano Ortiz" userId="90727fd8e92db46b" providerId="LiveId" clId="{39F3DB38-BBC1-4B2B-864D-112136CD1244}" dt="2023-09-13T20:28:39.862" v="6432" actId="478"/>
          <ac:spMkLst>
            <pc:docMk/>
            <pc:sldMk cId="3636692680" sldId="294"/>
            <ac:spMk id="36" creationId="{83156CFF-B771-FFD6-6BB8-DACFF37C829F}"/>
          </ac:spMkLst>
        </pc:spChg>
        <pc:spChg chg="del">
          <ac:chgData name="Maximiliano Ortiz" userId="90727fd8e92db46b" providerId="LiveId" clId="{39F3DB38-BBC1-4B2B-864D-112136CD1244}" dt="2023-09-13T20:28:39.862" v="6432" actId="478"/>
          <ac:spMkLst>
            <pc:docMk/>
            <pc:sldMk cId="3636692680" sldId="294"/>
            <ac:spMk id="37" creationId="{717E3ED0-73C8-CC91-C0A8-EBF23B3DF86D}"/>
          </ac:spMkLst>
        </pc:spChg>
        <pc:picChg chg="del">
          <ac:chgData name="Maximiliano Ortiz" userId="90727fd8e92db46b" providerId="LiveId" clId="{39F3DB38-BBC1-4B2B-864D-112136CD1244}" dt="2023-09-13T20:27:27.417" v="6419" actId="478"/>
          <ac:picMkLst>
            <pc:docMk/>
            <pc:sldMk cId="3636692680" sldId="294"/>
            <ac:picMk id="6" creationId="{073DB3CA-C3CC-BD21-4874-A204AD8D5B94}"/>
          </ac:picMkLst>
        </pc:picChg>
        <pc:picChg chg="add mod">
          <ac:chgData name="Maximiliano Ortiz" userId="90727fd8e92db46b" providerId="LiveId" clId="{39F3DB38-BBC1-4B2B-864D-112136CD1244}" dt="2023-09-13T20:30:09.103" v="6480" actId="1076"/>
          <ac:picMkLst>
            <pc:docMk/>
            <pc:sldMk cId="3636692680" sldId="294"/>
            <ac:picMk id="11" creationId="{4D7C2739-7B31-320D-B675-6DC773785AAF}"/>
          </ac:picMkLst>
        </pc:picChg>
        <pc:cxnChg chg="del">
          <ac:chgData name="Maximiliano Ortiz" userId="90727fd8e92db46b" providerId="LiveId" clId="{39F3DB38-BBC1-4B2B-864D-112136CD1244}" dt="2023-09-13T20:28:39.862" v="6432" actId="478"/>
          <ac:cxnSpMkLst>
            <pc:docMk/>
            <pc:sldMk cId="3636692680" sldId="294"/>
            <ac:cxnSpMk id="9" creationId="{DC90ADF7-4064-5CEF-9386-0560BD92A6C0}"/>
          </ac:cxnSpMkLst>
        </pc:cxnChg>
        <pc:cxnChg chg="del">
          <ac:chgData name="Maximiliano Ortiz" userId="90727fd8e92db46b" providerId="LiveId" clId="{39F3DB38-BBC1-4B2B-864D-112136CD1244}" dt="2023-09-13T20:28:39.862" v="6432" actId="478"/>
          <ac:cxnSpMkLst>
            <pc:docMk/>
            <pc:sldMk cId="3636692680" sldId="294"/>
            <ac:cxnSpMk id="10" creationId="{2908B98F-C71E-5DD7-D138-20A977F04128}"/>
          </ac:cxnSpMkLst>
        </pc:cxnChg>
        <pc:cxnChg chg="del mod">
          <ac:chgData name="Maximiliano Ortiz" userId="90727fd8e92db46b" providerId="LiveId" clId="{39F3DB38-BBC1-4B2B-864D-112136CD1244}" dt="2023-09-13T20:28:39.862" v="6432" actId="478"/>
          <ac:cxnSpMkLst>
            <pc:docMk/>
            <pc:sldMk cId="3636692680" sldId="294"/>
            <ac:cxnSpMk id="31" creationId="{6FE93A32-E7F2-C344-10F9-CFF81D5B93A7}"/>
          </ac:cxnSpMkLst>
        </pc:cxnChg>
        <pc:cxnChg chg="del">
          <ac:chgData name="Maximiliano Ortiz" userId="90727fd8e92db46b" providerId="LiveId" clId="{39F3DB38-BBC1-4B2B-864D-112136CD1244}" dt="2023-09-13T20:28:39.862" v="6432" actId="478"/>
          <ac:cxnSpMkLst>
            <pc:docMk/>
            <pc:sldMk cId="3636692680" sldId="294"/>
            <ac:cxnSpMk id="33" creationId="{1DF9C10F-16CE-70F4-FD46-BC5541EBDA5E}"/>
          </ac:cxnSpMkLst>
        </pc:cxnChg>
      </pc:sldChg>
      <pc:sldChg chg="modSp add del mod">
        <pc:chgData name="Maximiliano Ortiz" userId="90727fd8e92db46b" providerId="LiveId" clId="{39F3DB38-BBC1-4B2B-864D-112136CD1244}" dt="2023-09-13T20:51:48.829" v="6968" actId="2696"/>
        <pc:sldMkLst>
          <pc:docMk/>
          <pc:sldMk cId="877873301" sldId="295"/>
        </pc:sldMkLst>
        <pc:spChg chg="mod">
          <ac:chgData name="Maximiliano Ortiz" userId="90727fd8e92db46b" providerId="LiveId" clId="{39F3DB38-BBC1-4B2B-864D-112136CD1244}" dt="2023-09-13T20:51:20.849" v="6964" actId="20577"/>
          <ac:spMkLst>
            <pc:docMk/>
            <pc:sldMk cId="877873301" sldId="295"/>
            <ac:spMk id="14" creationId="{00000000-0000-0000-0000-000000000000}"/>
          </ac:spMkLst>
        </pc:spChg>
      </pc:sldChg>
      <pc:sldChg chg="addSp delSp modSp add mod ord delAnim">
        <pc:chgData name="Maximiliano Ortiz" userId="90727fd8e92db46b" providerId="LiveId" clId="{39F3DB38-BBC1-4B2B-864D-112136CD1244}" dt="2023-09-13T21:02:10.547" v="7260" actId="113"/>
        <pc:sldMkLst>
          <pc:docMk/>
          <pc:sldMk cId="3861582650" sldId="296"/>
        </pc:sldMkLst>
        <pc:spChg chg="del mod">
          <ac:chgData name="Maximiliano Ortiz" userId="90727fd8e92db46b" providerId="LiveId" clId="{39F3DB38-BBC1-4B2B-864D-112136CD1244}" dt="2023-09-13T20:52:03.663" v="6974" actId="478"/>
          <ac:spMkLst>
            <pc:docMk/>
            <pc:sldMk cId="3861582650" sldId="296"/>
            <ac:spMk id="7" creationId="{47F9EC15-45E2-3F79-3E37-4B249D7A484C}"/>
          </ac:spMkLst>
        </pc:spChg>
        <pc:spChg chg="del">
          <ac:chgData name="Maximiliano Ortiz" userId="90727fd8e92db46b" providerId="LiveId" clId="{39F3DB38-BBC1-4B2B-864D-112136CD1244}" dt="2023-09-13T20:51:57.935" v="6970" actId="478"/>
          <ac:spMkLst>
            <pc:docMk/>
            <pc:sldMk cId="3861582650" sldId="296"/>
            <ac:spMk id="8" creationId="{FF6A4C0F-3544-B011-5334-D74B6D3A9554}"/>
          </ac:spMkLst>
        </pc:spChg>
        <pc:spChg chg="mod">
          <ac:chgData name="Maximiliano Ortiz" userId="90727fd8e92db46b" providerId="LiveId" clId="{39F3DB38-BBC1-4B2B-864D-112136CD1244}" dt="2023-09-13T21:02:10.547" v="7260" actId="113"/>
          <ac:spMkLst>
            <pc:docMk/>
            <pc:sldMk cId="3861582650" sldId="296"/>
            <ac:spMk id="14" creationId="{00000000-0000-0000-0000-000000000000}"/>
          </ac:spMkLst>
        </pc:spChg>
        <pc:spChg chg="mod">
          <ac:chgData name="Maximiliano Ortiz" userId="90727fd8e92db46b" providerId="LiveId" clId="{39F3DB38-BBC1-4B2B-864D-112136CD1244}" dt="2023-09-13T20:54:20.800" v="7034" actId="1076"/>
          <ac:spMkLst>
            <pc:docMk/>
            <pc:sldMk cId="3861582650" sldId="296"/>
            <ac:spMk id="16" creationId="{B9BCC276-1C6D-242F-C86C-9FAADD093254}"/>
          </ac:spMkLst>
        </pc:spChg>
        <pc:spChg chg="del mod">
          <ac:chgData name="Maximiliano Ortiz" userId="90727fd8e92db46b" providerId="LiveId" clId="{39F3DB38-BBC1-4B2B-864D-112136CD1244}" dt="2023-09-13T20:52:00.216" v="6972" actId="478"/>
          <ac:spMkLst>
            <pc:docMk/>
            <pc:sldMk cId="3861582650" sldId="296"/>
            <ac:spMk id="23" creationId="{23F9C25B-338B-F7B0-D7EF-3AEB21C781C5}"/>
          </ac:spMkLst>
        </pc:spChg>
        <pc:spChg chg="del">
          <ac:chgData name="Maximiliano Ortiz" userId="90727fd8e92db46b" providerId="LiveId" clId="{39F3DB38-BBC1-4B2B-864D-112136CD1244}" dt="2023-09-13T20:51:57.935" v="6970" actId="478"/>
          <ac:spMkLst>
            <pc:docMk/>
            <pc:sldMk cId="3861582650" sldId="296"/>
            <ac:spMk id="34" creationId="{EA67468B-B8A6-5C7B-E8D1-B8E39DBA4FA5}"/>
          </ac:spMkLst>
        </pc:spChg>
        <pc:spChg chg="del">
          <ac:chgData name="Maximiliano Ortiz" userId="90727fd8e92db46b" providerId="LiveId" clId="{39F3DB38-BBC1-4B2B-864D-112136CD1244}" dt="2023-09-13T20:51:57.935" v="6970" actId="478"/>
          <ac:spMkLst>
            <pc:docMk/>
            <pc:sldMk cId="3861582650" sldId="296"/>
            <ac:spMk id="35" creationId="{65EB6FBC-7F69-9356-913B-DA968674AD1B}"/>
          </ac:spMkLst>
        </pc:spChg>
        <pc:spChg chg="del">
          <ac:chgData name="Maximiliano Ortiz" userId="90727fd8e92db46b" providerId="LiveId" clId="{39F3DB38-BBC1-4B2B-864D-112136CD1244}" dt="2023-09-13T20:51:57.935" v="6970" actId="478"/>
          <ac:spMkLst>
            <pc:docMk/>
            <pc:sldMk cId="3861582650" sldId="296"/>
            <ac:spMk id="36" creationId="{83156CFF-B771-FFD6-6BB8-DACFF37C829F}"/>
          </ac:spMkLst>
        </pc:spChg>
        <pc:spChg chg="del">
          <ac:chgData name="Maximiliano Ortiz" userId="90727fd8e92db46b" providerId="LiveId" clId="{39F3DB38-BBC1-4B2B-864D-112136CD1244}" dt="2023-09-13T20:52:04.876" v="6975" actId="478"/>
          <ac:spMkLst>
            <pc:docMk/>
            <pc:sldMk cId="3861582650" sldId="296"/>
            <ac:spMk id="37" creationId="{717E3ED0-73C8-CC91-C0A8-EBF23B3DF86D}"/>
          </ac:spMkLst>
        </pc:spChg>
        <pc:picChg chg="del">
          <ac:chgData name="Maximiliano Ortiz" userId="90727fd8e92db46b" providerId="LiveId" clId="{39F3DB38-BBC1-4B2B-864D-112136CD1244}" dt="2023-09-13T20:51:54.250" v="6969" actId="478"/>
          <ac:picMkLst>
            <pc:docMk/>
            <pc:sldMk cId="3861582650" sldId="296"/>
            <ac:picMk id="6" creationId="{073DB3CA-C3CC-BD21-4874-A204AD8D5B94}"/>
          </ac:picMkLst>
        </pc:picChg>
        <pc:picChg chg="add mod modCrop">
          <ac:chgData name="Maximiliano Ortiz" userId="90727fd8e92db46b" providerId="LiveId" clId="{39F3DB38-BBC1-4B2B-864D-112136CD1244}" dt="2023-09-13T21:00:22.863" v="7255" actId="1076"/>
          <ac:picMkLst>
            <pc:docMk/>
            <pc:sldMk cId="3861582650" sldId="296"/>
            <ac:picMk id="11" creationId="{7C4D4957-485A-AD3A-D48B-9FFDDF63AEEB}"/>
          </ac:picMkLst>
        </pc:picChg>
        <pc:cxnChg chg="del">
          <ac:chgData name="Maximiliano Ortiz" userId="90727fd8e92db46b" providerId="LiveId" clId="{39F3DB38-BBC1-4B2B-864D-112136CD1244}" dt="2023-09-13T20:51:57.935" v="6970" actId="478"/>
          <ac:cxnSpMkLst>
            <pc:docMk/>
            <pc:sldMk cId="3861582650" sldId="296"/>
            <ac:cxnSpMk id="9" creationId="{DC90ADF7-4064-5CEF-9386-0560BD92A6C0}"/>
          </ac:cxnSpMkLst>
        </pc:cxnChg>
        <pc:cxnChg chg="del">
          <ac:chgData name="Maximiliano Ortiz" userId="90727fd8e92db46b" providerId="LiveId" clId="{39F3DB38-BBC1-4B2B-864D-112136CD1244}" dt="2023-09-13T20:51:57.935" v="6970" actId="478"/>
          <ac:cxnSpMkLst>
            <pc:docMk/>
            <pc:sldMk cId="3861582650" sldId="296"/>
            <ac:cxnSpMk id="10" creationId="{2908B98F-C71E-5DD7-D138-20A977F04128}"/>
          </ac:cxnSpMkLst>
        </pc:cxnChg>
        <pc:cxnChg chg="del mod">
          <ac:chgData name="Maximiliano Ortiz" userId="90727fd8e92db46b" providerId="LiveId" clId="{39F3DB38-BBC1-4B2B-864D-112136CD1244}" dt="2023-09-13T20:51:57.935" v="6970" actId="478"/>
          <ac:cxnSpMkLst>
            <pc:docMk/>
            <pc:sldMk cId="3861582650" sldId="296"/>
            <ac:cxnSpMk id="31" creationId="{6FE93A32-E7F2-C344-10F9-CFF81D5B93A7}"/>
          </ac:cxnSpMkLst>
        </pc:cxnChg>
        <pc:cxnChg chg="del">
          <ac:chgData name="Maximiliano Ortiz" userId="90727fd8e92db46b" providerId="LiveId" clId="{39F3DB38-BBC1-4B2B-864D-112136CD1244}" dt="2023-09-13T20:51:57.935" v="6970" actId="478"/>
          <ac:cxnSpMkLst>
            <pc:docMk/>
            <pc:sldMk cId="3861582650" sldId="296"/>
            <ac:cxnSpMk id="33" creationId="{1DF9C10F-16CE-70F4-FD46-BC5541EBDA5E}"/>
          </ac:cxnSpMkLst>
        </pc:cxnChg>
      </pc:sldChg>
      <pc:sldChg chg="addSp delSp modSp add mod">
        <pc:chgData name="Maximiliano Ortiz" userId="90727fd8e92db46b" providerId="LiveId" clId="{39F3DB38-BBC1-4B2B-864D-112136CD1244}" dt="2023-09-13T22:21:06.323" v="8258" actId="113"/>
        <pc:sldMkLst>
          <pc:docMk/>
          <pc:sldMk cId="716919357" sldId="297"/>
        </pc:sldMkLst>
        <pc:spChg chg="add mod">
          <ac:chgData name="Maximiliano Ortiz" userId="90727fd8e92db46b" providerId="LiveId" clId="{39F3DB38-BBC1-4B2B-864D-112136CD1244}" dt="2023-09-13T21:05:12.235" v="7419" actId="1076"/>
          <ac:spMkLst>
            <pc:docMk/>
            <pc:sldMk cId="716919357" sldId="297"/>
            <ac:spMk id="5" creationId="{380CE489-A149-89EA-8E20-99C8452BFEAC}"/>
          </ac:spMkLst>
        </pc:spChg>
        <pc:spChg chg="mod">
          <ac:chgData name="Maximiliano Ortiz" userId="90727fd8e92db46b" providerId="LiveId" clId="{39F3DB38-BBC1-4B2B-864D-112136CD1244}" dt="2023-09-13T22:21:06.323" v="8258" actId="113"/>
          <ac:spMkLst>
            <pc:docMk/>
            <pc:sldMk cId="716919357" sldId="297"/>
            <ac:spMk id="14" creationId="{00000000-0000-0000-0000-000000000000}"/>
          </ac:spMkLst>
        </pc:spChg>
        <pc:picChg chg="del">
          <ac:chgData name="Maximiliano Ortiz" userId="90727fd8e92db46b" providerId="LiveId" clId="{39F3DB38-BBC1-4B2B-864D-112136CD1244}" dt="2023-09-13T21:02:18.222" v="7262" actId="478"/>
          <ac:picMkLst>
            <pc:docMk/>
            <pc:sldMk cId="716919357" sldId="297"/>
            <ac:picMk id="11" creationId="{7C4D4957-485A-AD3A-D48B-9FFDDF63AEEB}"/>
          </ac:picMkLst>
        </pc:picChg>
      </pc:sldChg>
      <pc:sldChg chg="addSp modSp add mod">
        <pc:chgData name="Maximiliano Ortiz" userId="90727fd8e92db46b" providerId="LiveId" clId="{39F3DB38-BBC1-4B2B-864D-112136CD1244}" dt="2023-09-17T18:19:31.725" v="14430"/>
        <pc:sldMkLst>
          <pc:docMk/>
          <pc:sldMk cId="3154475865" sldId="298"/>
        </pc:sldMkLst>
        <pc:spChg chg="add mod">
          <ac:chgData name="Maximiliano Ortiz" userId="90727fd8e92db46b" providerId="LiveId" clId="{39F3DB38-BBC1-4B2B-864D-112136CD1244}" dt="2023-09-16T20:49:13.039" v="11155" actId="1076"/>
          <ac:spMkLst>
            <pc:docMk/>
            <pc:sldMk cId="3154475865" sldId="298"/>
            <ac:spMk id="5" creationId="{462EDF7E-67EF-21FF-B4FA-B7CAEC8B1F92}"/>
          </ac:spMkLst>
        </pc:spChg>
        <pc:spChg chg="add mod">
          <ac:chgData name="Maximiliano Ortiz" userId="90727fd8e92db46b" providerId="LiveId" clId="{39F3DB38-BBC1-4B2B-864D-112136CD1244}" dt="2023-09-16T20:49:10.659" v="11154" actId="1076"/>
          <ac:spMkLst>
            <pc:docMk/>
            <pc:sldMk cId="3154475865" sldId="298"/>
            <ac:spMk id="6" creationId="{A89CEED3-F338-B7A0-DD74-0445E1BBFB0D}"/>
          </ac:spMkLst>
        </pc:spChg>
        <pc:spChg chg="mod">
          <ac:chgData name="Maximiliano Ortiz" userId="90727fd8e92db46b" providerId="LiveId" clId="{39F3DB38-BBC1-4B2B-864D-112136CD1244}" dt="2023-09-17T18:19:31.725" v="14430"/>
          <ac:spMkLst>
            <pc:docMk/>
            <pc:sldMk cId="3154475865" sldId="298"/>
            <ac:spMk id="14" creationId="{00000000-0000-0000-0000-000000000000}"/>
          </ac:spMkLst>
        </pc:spChg>
      </pc:sldChg>
      <pc:sldChg chg="addSp delSp modSp add mod">
        <pc:chgData name="Maximiliano Ortiz" userId="90727fd8e92db46b" providerId="LiveId" clId="{39F3DB38-BBC1-4B2B-864D-112136CD1244}" dt="2023-09-17T18:20:02.887" v="14432"/>
        <pc:sldMkLst>
          <pc:docMk/>
          <pc:sldMk cId="4209679831" sldId="299"/>
        </pc:sldMkLst>
        <pc:spChg chg="del">
          <ac:chgData name="Maximiliano Ortiz" userId="90727fd8e92db46b" providerId="LiveId" clId="{39F3DB38-BBC1-4B2B-864D-112136CD1244}" dt="2023-09-16T20:15:17.008" v="10389" actId="478"/>
          <ac:spMkLst>
            <pc:docMk/>
            <pc:sldMk cId="4209679831" sldId="299"/>
            <ac:spMk id="5" creationId="{462EDF7E-67EF-21FF-B4FA-B7CAEC8B1F92}"/>
          </ac:spMkLst>
        </pc:spChg>
        <pc:spChg chg="mod">
          <ac:chgData name="Maximiliano Ortiz" userId="90727fd8e92db46b" providerId="LiveId" clId="{39F3DB38-BBC1-4B2B-864D-112136CD1244}" dt="2023-09-17T18:20:02.887" v="14432"/>
          <ac:spMkLst>
            <pc:docMk/>
            <pc:sldMk cId="4209679831" sldId="299"/>
            <ac:spMk id="14" creationId="{00000000-0000-0000-0000-000000000000}"/>
          </ac:spMkLst>
        </pc:spChg>
        <pc:picChg chg="add mod">
          <ac:chgData name="Maximiliano Ortiz" userId="90727fd8e92db46b" providerId="LiveId" clId="{39F3DB38-BBC1-4B2B-864D-112136CD1244}" dt="2023-09-16T20:16:03.889" v="10394" actId="1076"/>
          <ac:picMkLst>
            <pc:docMk/>
            <pc:sldMk cId="4209679831" sldId="299"/>
            <ac:picMk id="7" creationId="{A4A9AE85-A1B1-92D2-1B15-F78C8A88A964}"/>
          </ac:picMkLst>
        </pc:picChg>
      </pc:sldChg>
      <pc:sldChg chg="addSp delSp modSp add mod ord">
        <pc:chgData name="Maximiliano Ortiz" userId="90727fd8e92db46b" providerId="LiveId" clId="{39F3DB38-BBC1-4B2B-864D-112136CD1244}" dt="2023-09-17T18:20:33.587" v="14433"/>
        <pc:sldMkLst>
          <pc:docMk/>
          <pc:sldMk cId="1353514882" sldId="300"/>
        </pc:sldMkLst>
        <pc:spChg chg="mod">
          <ac:chgData name="Maximiliano Ortiz" userId="90727fd8e92db46b" providerId="LiveId" clId="{39F3DB38-BBC1-4B2B-864D-112136CD1244}" dt="2023-09-16T20:46:02.308" v="11121" actId="1076"/>
          <ac:spMkLst>
            <pc:docMk/>
            <pc:sldMk cId="1353514882" sldId="300"/>
            <ac:spMk id="5" creationId="{462EDF7E-67EF-21FF-B4FA-B7CAEC8B1F92}"/>
          </ac:spMkLst>
        </pc:spChg>
        <pc:spChg chg="add del mod">
          <ac:chgData name="Maximiliano Ortiz" userId="90727fd8e92db46b" providerId="LiveId" clId="{39F3DB38-BBC1-4B2B-864D-112136CD1244}" dt="2023-09-16T20:45:06.685" v="11113" actId="22"/>
          <ac:spMkLst>
            <pc:docMk/>
            <pc:sldMk cId="1353514882" sldId="300"/>
            <ac:spMk id="7" creationId="{75CFE04C-F2C7-63FB-41EE-23C82DD8B350}"/>
          </ac:spMkLst>
        </pc:spChg>
        <pc:spChg chg="add mod">
          <ac:chgData name="Maximiliano Ortiz" userId="90727fd8e92db46b" providerId="LiveId" clId="{39F3DB38-BBC1-4B2B-864D-112136CD1244}" dt="2023-09-16T20:46:17.109" v="11127" actId="20577"/>
          <ac:spMkLst>
            <pc:docMk/>
            <pc:sldMk cId="1353514882" sldId="300"/>
            <ac:spMk id="8" creationId="{ABAE3013-86DB-BCD8-44DC-0715BF4621D4}"/>
          </ac:spMkLst>
        </pc:spChg>
        <pc:spChg chg="mod">
          <ac:chgData name="Maximiliano Ortiz" userId="90727fd8e92db46b" providerId="LiveId" clId="{39F3DB38-BBC1-4B2B-864D-112136CD1244}" dt="2023-09-17T18:20:33.587" v="14433"/>
          <ac:spMkLst>
            <pc:docMk/>
            <pc:sldMk cId="1353514882" sldId="300"/>
            <ac:spMk id="14" creationId="{00000000-0000-0000-0000-000000000000}"/>
          </ac:spMkLst>
        </pc:spChg>
      </pc:sldChg>
      <pc:sldChg chg="delSp modSp add mod">
        <pc:chgData name="Maximiliano Ortiz" userId="90727fd8e92db46b" providerId="LiveId" clId="{39F3DB38-BBC1-4B2B-864D-112136CD1244}" dt="2023-09-17T18:20:52.878" v="14440" actId="20577"/>
        <pc:sldMkLst>
          <pc:docMk/>
          <pc:sldMk cId="2114528655" sldId="301"/>
        </pc:sldMkLst>
        <pc:spChg chg="mod">
          <ac:chgData name="Maximiliano Ortiz" userId="90727fd8e92db46b" providerId="LiveId" clId="{39F3DB38-BBC1-4B2B-864D-112136CD1244}" dt="2023-09-16T20:54:46.296" v="11591" actId="1076"/>
          <ac:spMkLst>
            <pc:docMk/>
            <pc:sldMk cId="2114528655" sldId="301"/>
            <ac:spMk id="5" creationId="{462EDF7E-67EF-21FF-B4FA-B7CAEC8B1F92}"/>
          </ac:spMkLst>
        </pc:spChg>
        <pc:spChg chg="del">
          <ac:chgData name="Maximiliano Ortiz" userId="90727fd8e92db46b" providerId="LiveId" clId="{39F3DB38-BBC1-4B2B-864D-112136CD1244}" dt="2023-09-16T20:53:30.743" v="11572" actId="478"/>
          <ac:spMkLst>
            <pc:docMk/>
            <pc:sldMk cId="2114528655" sldId="301"/>
            <ac:spMk id="8" creationId="{ABAE3013-86DB-BCD8-44DC-0715BF4621D4}"/>
          </ac:spMkLst>
        </pc:spChg>
        <pc:spChg chg="mod">
          <ac:chgData name="Maximiliano Ortiz" userId="90727fd8e92db46b" providerId="LiveId" clId="{39F3DB38-BBC1-4B2B-864D-112136CD1244}" dt="2023-09-17T18:20:52.878" v="14440" actId="20577"/>
          <ac:spMkLst>
            <pc:docMk/>
            <pc:sldMk cId="2114528655" sldId="301"/>
            <ac:spMk id="14" creationId="{00000000-0000-0000-0000-000000000000}"/>
          </ac:spMkLst>
        </pc:spChg>
      </pc:sldChg>
      <pc:sldChg chg="addSp delSp modSp add mod">
        <pc:chgData name="Maximiliano Ortiz" userId="90727fd8e92db46b" providerId="LiveId" clId="{39F3DB38-BBC1-4B2B-864D-112136CD1244}" dt="2023-09-17T18:21:11.488" v="14445" actId="20577"/>
        <pc:sldMkLst>
          <pc:docMk/>
          <pc:sldMk cId="4007631711" sldId="302"/>
        </pc:sldMkLst>
        <pc:spChg chg="del mod">
          <ac:chgData name="Maximiliano Ortiz" userId="90727fd8e92db46b" providerId="LiveId" clId="{39F3DB38-BBC1-4B2B-864D-112136CD1244}" dt="2023-09-16T22:46:45.032" v="11896" actId="478"/>
          <ac:spMkLst>
            <pc:docMk/>
            <pc:sldMk cId="4007631711" sldId="302"/>
            <ac:spMk id="5" creationId="{462EDF7E-67EF-21FF-B4FA-B7CAEC8B1F92}"/>
          </ac:spMkLst>
        </pc:spChg>
        <pc:spChg chg="add mod">
          <ac:chgData name="Maximiliano Ortiz" userId="90727fd8e92db46b" providerId="LiveId" clId="{39F3DB38-BBC1-4B2B-864D-112136CD1244}" dt="2023-09-16T23:41:17.550" v="12684" actId="1076"/>
          <ac:spMkLst>
            <pc:docMk/>
            <pc:sldMk cId="4007631711" sldId="302"/>
            <ac:spMk id="6" creationId="{36E52AF1-A106-4769-1D85-CA45824FC1AE}"/>
          </ac:spMkLst>
        </pc:spChg>
        <pc:spChg chg="add mod">
          <ac:chgData name="Maximiliano Ortiz" userId="90727fd8e92db46b" providerId="LiveId" clId="{39F3DB38-BBC1-4B2B-864D-112136CD1244}" dt="2023-09-16T22:59:40.366" v="12093" actId="20577"/>
          <ac:spMkLst>
            <pc:docMk/>
            <pc:sldMk cId="4007631711" sldId="302"/>
            <ac:spMk id="7" creationId="{B71ACBEC-C7F2-651C-22E6-E02CE45E7F5D}"/>
          </ac:spMkLst>
        </pc:spChg>
        <pc:spChg chg="mod">
          <ac:chgData name="Maximiliano Ortiz" userId="90727fd8e92db46b" providerId="LiveId" clId="{39F3DB38-BBC1-4B2B-864D-112136CD1244}" dt="2023-09-17T18:21:11.488" v="14445" actId="20577"/>
          <ac:spMkLst>
            <pc:docMk/>
            <pc:sldMk cId="4007631711" sldId="302"/>
            <ac:spMk id="14" creationId="{00000000-0000-0000-0000-000000000000}"/>
          </ac:spMkLst>
        </pc:spChg>
      </pc:sldChg>
      <pc:sldChg chg="modSp add mod">
        <pc:chgData name="Maximiliano Ortiz" userId="90727fd8e92db46b" providerId="LiveId" clId="{39F3DB38-BBC1-4B2B-864D-112136CD1244}" dt="2023-09-17T18:21:30.260" v="14452" actId="20577"/>
        <pc:sldMkLst>
          <pc:docMk/>
          <pc:sldMk cId="3532555026" sldId="303"/>
        </pc:sldMkLst>
        <pc:spChg chg="mod">
          <ac:chgData name="Maximiliano Ortiz" userId="90727fd8e92db46b" providerId="LiveId" clId="{39F3DB38-BBC1-4B2B-864D-112136CD1244}" dt="2023-09-16T23:42:18.955" v="12693" actId="1076"/>
          <ac:spMkLst>
            <pc:docMk/>
            <pc:sldMk cId="3532555026" sldId="303"/>
            <ac:spMk id="6" creationId="{36E52AF1-A106-4769-1D85-CA45824FC1AE}"/>
          </ac:spMkLst>
        </pc:spChg>
        <pc:spChg chg="mod">
          <ac:chgData name="Maximiliano Ortiz" userId="90727fd8e92db46b" providerId="LiveId" clId="{39F3DB38-BBC1-4B2B-864D-112136CD1244}" dt="2023-09-16T23:41:04.642" v="12683" actId="1076"/>
          <ac:spMkLst>
            <pc:docMk/>
            <pc:sldMk cId="3532555026" sldId="303"/>
            <ac:spMk id="7" creationId="{B71ACBEC-C7F2-651C-22E6-E02CE45E7F5D}"/>
          </ac:spMkLst>
        </pc:spChg>
        <pc:spChg chg="mod">
          <ac:chgData name="Maximiliano Ortiz" userId="90727fd8e92db46b" providerId="LiveId" clId="{39F3DB38-BBC1-4B2B-864D-112136CD1244}" dt="2023-09-17T18:21:30.260" v="14452" actId="20577"/>
          <ac:spMkLst>
            <pc:docMk/>
            <pc:sldMk cId="3532555026" sldId="303"/>
            <ac:spMk id="14" creationId="{00000000-0000-0000-0000-000000000000}"/>
          </ac:spMkLst>
        </pc:spChg>
      </pc:sldChg>
      <pc:sldChg chg="new del">
        <pc:chgData name="Maximiliano Ortiz" userId="90727fd8e92db46b" providerId="LiveId" clId="{39F3DB38-BBC1-4B2B-864D-112136CD1244}" dt="2023-09-16T23:46:44.683" v="12695" actId="2696"/>
        <pc:sldMkLst>
          <pc:docMk/>
          <pc:sldMk cId="2185662508" sldId="304"/>
        </pc:sldMkLst>
      </pc:sldChg>
      <pc:sldChg chg="delSp modSp add mod">
        <pc:chgData name="Maximiliano Ortiz" userId="90727fd8e92db46b" providerId="LiveId" clId="{39F3DB38-BBC1-4B2B-864D-112136CD1244}" dt="2023-09-17T18:21:48.845" v="14457" actId="20577"/>
        <pc:sldMkLst>
          <pc:docMk/>
          <pc:sldMk cId="2423680099" sldId="304"/>
        </pc:sldMkLst>
        <pc:spChg chg="mod">
          <ac:chgData name="Maximiliano Ortiz" userId="90727fd8e92db46b" providerId="LiveId" clId="{39F3DB38-BBC1-4B2B-864D-112136CD1244}" dt="2023-09-16T23:57:54.558" v="13645" actId="1076"/>
          <ac:spMkLst>
            <pc:docMk/>
            <pc:sldMk cId="2423680099" sldId="304"/>
            <ac:spMk id="6" creationId="{36E52AF1-A106-4769-1D85-CA45824FC1AE}"/>
          </ac:spMkLst>
        </pc:spChg>
        <pc:spChg chg="del">
          <ac:chgData name="Maximiliano Ortiz" userId="90727fd8e92db46b" providerId="LiveId" clId="{39F3DB38-BBC1-4B2B-864D-112136CD1244}" dt="2023-09-16T23:53:47.284" v="13381" actId="478"/>
          <ac:spMkLst>
            <pc:docMk/>
            <pc:sldMk cId="2423680099" sldId="304"/>
            <ac:spMk id="7" creationId="{B71ACBEC-C7F2-651C-22E6-E02CE45E7F5D}"/>
          </ac:spMkLst>
        </pc:spChg>
        <pc:spChg chg="mod">
          <ac:chgData name="Maximiliano Ortiz" userId="90727fd8e92db46b" providerId="LiveId" clId="{39F3DB38-BBC1-4B2B-864D-112136CD1244}" dt="2023-09-17T18:21:48.845" v="14457" actId="20577"/>
          <ac:spMkLst>
            <pc:docMk/>
            <pc:sldMk cId="2423680099" sldId="304"/>
            <ac:spMk id="14" creationId="{00000000-0000-0000-0000-000000000000}"/>
          </ac:spMkLst>
        </pc:spChg>
      </pc:sldChg>
      <pc:sldChg chg="delSp modSp add mod">
        <pc:chgData name="Maximiliano Ortiz" userId="90727fd8e92db46b" providerId="LiveId" clId="{39F3DB38-BBC1-4B2B-864D-112136CD1244}" dt="2023-09-17T18:22:01.187" v="14462" actId="20577"/>
        <pc:sldMkLst>
          <pc:docMk/>
          <pc:sldMk cId="4036977138" sldId="305"/>
        </pc:sldMkLst>
        <pc:spChg chg="del">
          <ac:chgData name="Maximiliano Ortiz" userId="90727fd8e92db46b" providerId="LiveId" clId="{39F3DB38-BBC1-4B2B-864D-112136CD1244}" dt="2023-09-17T17:58:30.251" v="13706" actId="478"/>
          <ac:spMkLst>
            <pc:docMk/>
            <pc:sldMk cId="4036977138" sldId="305"/>
            <ac:spMk id="6" creationId="{36E52AF1-A106-4769-1D85-CA45824FC1AE}"/>
          </ac:spMkLst>
        </pc:spChg>
        <pc:spChg chg="mod">
          <ac:chgData name="Maximiliano Ortiz" userId="90727fd8e92db46b" providerId="LiveId" clId="{39F3DB38-BBC1-4B2B-864D-112136CD1244}" dt="2023-09-17T18:22:01.187" v="14462" actId="20577"/>
          <ac:spMkLst>
            <pc:docMk/>
            <pc:sldMk cId="4036977138" sldId="305"/>
            <ac:spMk id="14" creationId="{00000000-0000-0000-0000-000000000000}"/>
          </ac:spMkLst>
        </pc:spChg>
      </pc:sldChg>
      <pc:sldChg chg="modSp add mod">
        <pc:chgData name="Maximiliano Ortiz" userId="90727fd8e92db46b" providerId="LiveId" clId="{39F3DB38-BBC1-4B2B-864D-112136CD1244}" dt="2023-09-17T18:41:04.896" v="14921" actId="5793"/>
        <pc:sldMkLst>
          <pc:docMk/>
          <pc:sldMk cId="2219282421" sldId="306"/>
        </pc:sldMkLst>
        <pc:spChg chg="mod">
          <ac:chgData name="Maximiliano Ortiz" userId="90727fd8e92db46b" providerId="LiveId" clId="{39F3DB38-BBC1-4B2B-864D-112136CD1244}" dt="2023-09-17T18:41:04.896" v="14921" actId="5793"/>
          <ac:spMkLst>
            <pc:docMk/>
            <pc:sldMk cId="2219282421" sldId="306"/>
            <ac:spMk id="14" creationId="{00000000-0000-0000-0000-000000000000}"/>
          </ac:spMkLst>
        </pc:spChg>
      </pc:sldChg>
      <pc:sldChg chg="modSp add mod">
        <pc:chgData name="Maximiliano Ortiz" userId="90727fd8e92db46b" providerId="LiveId" clId="{39F3DB38-BBC1-4B2B-864D-112136CD1244}" dt="2023-09-17T18:45:58.429" v="15350" actId="20577"/>
        <pc:sldMkLst>
          <pc:docMk/>
          <pc:sldMk cId="2502647082" sldId="307"/>
        </pc:sldMkLst>
        <pc:spChg chg="mod">
          <ac:chgData name="Maximiliano Ortiz" userId="90727fd8e92db46b" providerId="LiveId" clId="{39F3DB38-BBC1-4B2B-864D-112136CD1244}" dt="2023-09-17T18:45:58.429" v="15350" actId="20577"/>
          <ac:spMkLst>
            <pc:docMk/>
            <pc:sldMk cId="2502647082" sldId="307"/>
            <ac:spMk id="14" creationId="{00000000-0000-0000-0000-000000000000}"/>
          </ac:spMkLst>
        </pc:spChg>
      </pc:sldChg>
      <pc:sldChg chg="addSp modSp add mod">
        <pc:chgData name="Maximiliano Ortiz" userId="90727fd8e92db46b" providerId="LiveId" clId="{39F3DB38-BBC1-4B2B-864D-112136CD1244}" dt="2023-09-17T18:47:04.260" v="15359" actId="1076"/>
        <pc:sldMkLst>
          <pc:docMk/>
          <pc:sldMk cId="891806233" sldId="308"/>
        </pc:sldMkLst>
        <pc:spChg chg="mod">
          <ac:chgData name="Maximiliano Ortiz" userId="90727fd8e92db46b" providerId="LiveId" clId="{39F3DB38-BBC1-4B2B-864D-112136CD1244}" dt="2023-09-17T18:46:12.968" v="15352" actId="20577"/>
          <ac:spMkLst>
            <pc:docMk/>
            <pc:sldMk cId="891806233" sldId="308"/>
            <ac:spMk id="14" creationId="{00000000-0000-0000-0000-000000000000}"/>
          </ac:spMkLst>
        </pc:spChg>
        <pc:picChg chg="add mod">
          <ac:chgData name="Maximiliano Ortiz" userId="90727fd8e92db46b" providerId="LiveId" clId="{39F3DB38-BBC1-4B2B-864D-112136CD1244}" dt="2023-09-17T18:47:04.260" v="15359" actId="1076"/>
          <ac:picMkLst>
            <pc:docMk/>
            <pc:sldMk cId="891806233" sldId="308"/>
            <ac:picMk id="6" creationId="{B26B6EFF-AA34-A967-1B4C-0D4E44B70220}"/>
          </ac:picMkLst>
        </pc:picChg>
      </pc:sldChg>
      <pc:sldChg chg="addSp modSp add mod ord">
        <pc:chgData name="Maximiliano Ortiz" userId="90727fd8e92db46b" providerId="LiveId" clId="{39F3DB38-BBC1-4B2B-864D-112136CD1244}" dt="2023-09-17T21:23:09.026" v="15742" actId="1076"/>
        <pc:sldMkLst>
          <pc:docMk/>
          <pc:sldMk cId="730825091" sldId="309"/>
        </pc:sldMkLst>
        <pc:spChg chg="mod">
          <ac:chgData name="Maximiliano Ortiz" userId="90727fd8e92db46b" providerId="LiveId" clId="{39F3DB38-BBC1-4B2B-864D-112136CD1244}" dt="2023-09-17T21:21:17.159" v="15731" actId="20577"/>
          <ac:spMkLst>
            <pc:docMk/>
            <pc:sldMk cId="730825091" sldId="309"/>
            <ac:spMk id="14" creationId="{00000000-0000-0000-0000-000000000000}"/>
          </ac:spMkLst>
        </pc:spChg>
        <pc:picChg chg="add mod ord">
          <ac:chgData name="Maximiliano Ortiz" userId="90727fd8e92db46b" providerId="LiveId" clId="{39F3DB38-BBC1-4B2B-864D-112136CD1244}" dt="2023-09-17T21:23:09.026" v="15742" actId="1076"/>
          <ac:picMkLst>
            <pc:docMk/>
            <pc:sldMk cId="730825091" sldId="309"/>
            <ac:picMk id="6" creationId="{E8A188DF-A97B-DA21-06F6-0FE59692ADC3}"/>
          </ac:picMkLst>
        </pc:picChg>
      </pc:sldChg>
      <pc:sldChg chg="addSp delSp modSp add mod">
        <pc:chgData name="Maximiliano Ortiz" userId="90727fd8e92db46b" providerId="LiveId" clId="{39F3DB38-BBC1-4B2B-864D-112136CD1244}" dt="2023-09-17T21:34:01.123" v="16133" actId="113"/>
        <pc:sldMkLst>
          <pc:docMk/>
          <pc:sldMk cId="2409429253" sldId="310"/>
        </pc:sldMkLst>
        <pc:spChg chg="add mod">
          <ac:chgData name="Maximiliano Ortiz" userId="90727fd8e92db46b" providerId="LiveId" clId="{39F3DB38-BBC1-4B2B-864D-112136CD1244}" dt="2023-09-17T21:32:20.977" v="16117" actId="1076"/>
          <ac:spMkLst>
            <pc:docMk/>
            <pc:sldMk cId="2409429253" sldId="310"/>
            <ac:spMk id="5" creationId="{E4D750BA-355B-2EBA-DEDA-D5CDA61321B8}"/>
          </ac:spMkLst>
        </pc:spChg>
        <pc:spChg chg="add mod">
          <ac:chgData name="Maximiliano Ortiz" userId="90727fd8e92db46b" providerId="LiveId" clId="{39F3DB38-BBC1-4B2B-864D-112136CD1244}" dt="2023-09-17T21:33:28.922" v="16128" actId="1076"/>
          <ac:spMkLst>
            <pc:docMk/>
            <pc:sldMk cId="2409429253" sldId="310"/>
            <ac:spMk id="7" creationId="{60BEEA5A-EF8E-65EB-0BD8-2594C1E5C02C}"/>
          </ac:spMkLst>
        </pc:spChg>
        <pc:spChg chg="mod">
          <ac:chgData name="Maximiliano Ortiz" userId="90727fd8e92db46b" providerId="LiveId" clId="{39F3DB38-BBC1-4B2B-864D-112136CD1244}" dt="2023-09-17T21:34:01.123" v="16133" actId="113"/>
          <ac:spMkLst>
            <pc:docMk/>
            <pc:sldMk cId="2409429253" sldId="310"/>
            <ac:spMk id="14" creationId="{00000000-0000-0000-0000-000000000000}"/>
          </ac:spMkLst>
        </pc:spChg>
        <pc:picChg chg="del">
          <ac:chgData name="Maximiliano Ortiz" userId="90727fd8e92db46b" providerId="LiveId" clId="{39F3DB38-BBC1-4B2B-864D-112136CD1244}" dt="2023-09-17T21:24:31.538" v="15744" actId="478"/>
          <ac:picMkLst>
            <pc:docMk/>
            <pc:sldMk cId="2409429253" sldId="310"/>
            <ac:picMk id="6" creationId="{E8A188DF-A97B-DA21-06F6-0FE59692ADC3}"/>
          </ac:picMkLst>
        </pc:picChg>
      </pc:sldChg>
      <pc:sldChg chg="addSp delSp modSp add mod">
        <pc:chgData name="Maximiliano Ortiz" userId="90727fd8e92db46b" providerId="LiveId" clId="{39F3DB38-BBC1-4B2B-864D-112136CD1244}" dt="2023-09-17T21:34:44.185" v="16139" actId="1076"/>
        <pc:sldMkLst>
          <pc:docMk/>
          <pc:sldMk cId="995201868" sldId="311"/>
        </pc:sldMkLst>
        <pc:spChg chg="del">
          <ac:chgData name="Maximiliano Ortiz" userId="90727fd8e92db46b" providerId="LiveId" clId="{39F3DB38-BBC1-4B2B-864D-112136CD1244}" dt="2023-09-17T21:34:23.167" v="16136" actId="478"/>
          <ac:spMkLst>
            <pc:docMk/>
            <pc:sldMk cId="995201868" sldId="311"/>
            <ac:spMk id="5" creationId="{E4D750BA-355B-2EBA-DEDA-D5CDA61321B8}"/>
          </ac:spMkLst>
        </pc:spChg>
        <pc:spChg chg="del">
          <ac:chgData name="Maximiliano Ortiz" userId="90727fd8e92db46b" providerId="LiveId" clId="{39F3DB38-BBC1-4B2B-864D-112136CD1244}" dt="2023-09-17T21:34:24.276" v="16137" actId="478"/>
          <ac:spMkLst>
            <pc:docMk/>
            <pc:sldMk cId="995201868" sldId="311"/>
            <ac:spMk id="7" creationId="{60BEEA5A-EF8E-65EB-0BD8-2594C1E5C02C}"/>
          </ac:spMkLst>
        </pc:spChg>
        <pc:spChg chg="mod">
          <ac:chgData name="Maximiliano Ortiz" userId="90727fd8e92db46b" providerId="LiveId" clId="{39F3DB38-BBC1-4B2B-864D-112136CD1244}" dt="2023-09-17T21:34:18.489" v="16135" actId="20577"/>
          <ac:spMkLst>
            <pc:docMk/>
            <pc:sldMk cId="995201868" sldId="311"/>
            <ac:spMk id="14" creationId="{00000000-0000-0000-0000-000000000000}"/>
          </ac:spMkLst>
        </pc:spChg>
        <pc:picChg chg="add mod">
          <ac:chgData name="Maximiliano Ortiz" userId="90727fd8e92db46b" providerId="LiveId" clId="{39F3DB38-BBC1-4B2B-864D-112136CD1244}" dt="2023-09-17T21:34:44.185" v="16139" actId="1076"/>
          <ac:picMkLst>
            <pc:docMk/>
            <pc:sldMk cId="995201868" sldId="311"/>
            <ac:picMk id="8" creationId="{E1E666C9-6712-0229-8462-EA36F3777715}"/>
          </ac:picMkLst>
        </pc:picChg>
      </pc:sldChg>
      <pc:sldChg chg="delSp modSp add mod ord">
        <pc:chgData name="Maximiliano Ortiz" userId="90727fd8e92db46b" providerId="LiveId" clId="{39F3DB38-BBC1-4B2B-864D-112136CD1244}" dt="2023-09-17T22:10:45.912" v="17118" actId="113"/>
        <pc:sldMkLst>
          <pc:docMk/>
          <pc:sldMk cId="1590180151" sldId="312"/>
        </pc:sldMkLst>
        <pc:spChg chg="del">
          <ac:chgData name="Maximiliano Ortiz" userId="90727fd8e92db46b" providerId="LiveId" clId="{39F3DB38-BBC1-4B2B-864D-112136CD1244}" dt="2023-09-17T21:58:04.539" v="16153" actId="478"/>
          <ac:spMkLst>
            <pc:docMk/>
            <pc:sldMk cId="1590180151" sldId="312"/>
            <ac:spMk id="5" creationId="{E4D750BA-355B-2EBA-DEDA-D5CDA61321B8}"/>
          </ac:spMkLst>
        </pc:spChg>
        <pc:spChg chg="del">
          <ac:chgData name="Maximiliano Ortiz" userId="90727fd8e92db46b" providerId="LiveId" clId="{39F3DB38-BBC1-4B2B-864D-112136CD1244}" dt="2023-09-17T21:58:08.762" v="16154" actId="478"/>
          <ac:spMkLst>
            <pc:docMk/>
            <pc:sldMk cId="1590180151" sldId="312"/>
            <ac:spMk id="7" creationId="{60BEEA5A-EF8E-65EB-0BD8-2594C1E5C02C}"/>
          </ac:spMkLst>
        </pc:spChg>
        <pc:spChg chg="mod">
          <ac:chgData name="Maximiliano Ortiz" userId="90727fd8e92db46b" providerId="LiveId" clId="{39F3DB38-BBC1-4B2B-864D-112136CD1244}" dt="2023-09-17T22:10:45.912" v="17118" actId="113"/>
          <ac:spMkLst>
            <pc:docMk/>
            <pc:sldMk cId="1590180151" sldId="312"/>
            <ac:spMk id="14" creationId="{00000000-0000-0000-0000-000000000000}"/>
          </ac:spMkLst>
        </pc:spChg>
      </pc:sldChg>
      <pc:sldChg chg="addSp modSp add mod">
        <pc:chgData name="Maximiliano Ortiz" userId="90727fd8e92db46b" providerId="LiveId" clId="{39F3DB38-BBC1-4B2B-864D-112136CD1244}" dt="2023-09-17T22:11:28.337" v="17123" actId="1076"/>
        <pc:sldMkLst>
          <pc:docMk/>
          <pc:sldMk cId="2772564110" sldId="313"/>
        </pc:sldMkLst>
        <pc:spChg chg="mod">
          <ac:chgData name="Maximiliano Ortiz" userId="90727fd8e92db46b" providerId="LiveId" clId="{39F3DB38-BBC1-4B2B-864D-112136CD1244}" dt="2023-09-17T22:11:03.638" v="17121" actId="27636"/>
          <ac:spMkLst>
            <pc:docMk/>
            <pc:sldMk cId="2772564110" sldId="313"/>
            <ac:spMk id="14" creationId="{00000000-0000-0000-0000-000000000000}"/>
          </ac:spMkLst>
        </pc:spChg>
        <pc:picChg chg="add mod">
          <ac:chgData name="Maximiliano Ortiz" userId="90727fd8e92db46b" providerId="LiveId" clId="{39F3DB38-BBC1-4B2B-864D-112136CD1244}" dt="2023-09-17T22:11:28.337" v="17123" actId="1076"/>
          <ac:picMkLst>
            <pc:docMk/>
            <pc:sldMk cId="2772564110" sldId="313"/>
            <ac:picMk id="6" creationId="{13C521B8-2502-680C-6C88-A8FBF5F1941D}"/>
          </ac:picMkLst>
        </pc:picChg>
      </pc:sldChg>
      <pc:sldChg chg="modSp add mod ord">
        <pc:chgData name="Maximiliano Ortiz" userId="90727fd8e92db46b" providerId="LiveId" clId="{39F3DB38-BBC1-4B2B-864D-112136CD1244}" dt="2023-09-17T22:45:38.981" v="17429" actId="113"/>
        <pc:sldMkLst>
          <pc:docMk/>
          <pc:sldMk cId="214462846" sldId="314"/>
        </pc:sldMkLst>
        <pc:spChg chg="mod">
          <ac:chgData name="Maximiliano Ortiz" userId="90727fd8e92db46b" providerId="LiveId" clId="{39F3DB38-BBC1-4B2B-864D-112136CD1244}" dt="2023-09-17T22:45:38.981" v="17429" actId="113"/>
          <ac:spMkLst>
            <pc:docMk/>
            <pc:sldMk cId="214462846" sldId="314"/>
            <ac:spMk id="14" creationId="{00000000-0000-0000-0000-000000000000}"/>
          </ac:spMkLst>
        </pc:spChg>
      </pc:sldChg>
      <pc:sldChg chg="modSp add mod">
        <pc:chgData name="Maximiliano Ortiz" userId="90727fd8e92db46b" providerId="LiveId" clId="{39F3DB38-BBC1-4B2B-864D-112136CD1244}" dt="2023-09-20T18:30:47.554" v="18378" actId="113"/>
        <pc:sldMkLst>
          <pc:docMk/>
          <pc:sldMk cId="3100200445" sldId="315"/>
        </pc:sldMkLst>
        <pc:spChg chg="mod">
          <ac:chgData name="Maximiliano Ortiz" userId="90727fd8e92db46b" providerId="LiveId" clId="{39F3DB38-BBC1-4B2B-864D-112136CD1244}" dt="2023-09-20T18:30:47.554" v="18378" actId="113"/>
          <ac:spMkLst>
            <pc:docMk/>
            <pc:sldMk cId="3100200445" sldId="315"/>
            <ac:spMk id="14" creationId="{00000000-0000-0000-0000-000000000000}"/>
          </ac:spMkLst>
        </pc:spChg>
      </pc:sldChg>
      <pc:sldChg chg="modSp add mod">
        <pc:chgData name="Maximiliano Ortiz" userId="90727fd8e92db46b" providerId="LiveId" clId="{39F3DB38-BBC1-4B2B-864D-112136CD1244}" dt="2023-09-20T18:37:47.237" v="19202" actId="113"/>
        <pc:sldMkLst>
          <pc:docMk/>
          <pc:sldMk cId="2238814283" sldId="316"/>
        </pc:sldMkLst>
        <pc:spChg chg="mod">
          <ac:chgData name="Maximiliano Ortiz" userId="90727fd8e92db46b" providerId="LiveId" clId="{39F3DB38-BBC1-4B2B-864D-112136CD1244}" dt="2023-09-20T18:37:47.237" v="19202" actId="113"/>
          <ac:spMkLst>
            <pc:docMk/>
            <pc:sldMk cId="2238814283" sldId="316"/>
            <ac:spMk id="14" creationId="{00000000-0000-0000-0000-000000000000}"/>
          </ac:spMkLst>
        </pc:spChg>
      </pc:sldChg>
      <pc:sldChg chg="modSp add mod">
        <pc:chgData name="Maximiliano Ortiz" userId="90727fd8e92db46b" providerId="LiveId" clId="{39F3DB38-BBC1-4B2B-864D-112136CD1244}" dt="2023-09-20T18:44:59.735" v="19822" actId="20577"/>
        <pc:sldMkLst>
          <pc:docMk/>
          <pc:sldMk cId="1806991114" sldId="317"/>
        </pc:sldMkLst>
        <pc:spChg chg="mod">
          <ac:chgData name="Maximiliano Ortiz" userId="90727fd8e92db46b" providerId="LiveId" clId="{39F3DB38-BBC1-4B2B-864D-112136CD1244}" dt="2023-09-20T18:44:59.735" v="19822" actId="20577"/>
          <ac:spMkLst>
            <pc:docMk/>
            <pc:sldMk cId="1806991114" sldId="317"/>
            <ac:spMk id="14" creationId="{00000000-0000-0000-0000-000000000000}"/>
          </ac:spMkLst>
        </pc:spChg>
      </pc:sldChg>
      <pc:sldChg chg="modSp add mod">
        <pc:chgData name="Maximiliano Ortiz" userId="90727fd8e92db46b" providerId="LiveId" clId="{39F3DB38-BBC1-4B2B-864D-112136CD1244}" dt="2023-09-20T19:06:28.650" v="20514" actId="113"/>
        <pc:sldMkLst>
          <pc:docMk/>
          <pc:sldMk cId="587067827" sldId="318"/>
        </pc:sldMkLst>
        <pc:spChg chg="mod">
          <ac:chgData name="Maximiliano Ortiz" userId="90727fd8e92db46b" providerId="LiveId" clId="{39F3DB38-BBC1-4B2B-864D-112136CD1244}" dt="2023-09-20T19:06:28.650" v="20514" actId="113"/>
          <ac:spMkLst>
            <pc:docMk/>
            <pc:sldMk cId="587067827" sldId="318"/>
            <ac:spMk id="14" creationId="{00000000-0000-0000-0000-000000000000}"/>
          </ac:spMkLst>
        </pc:spChg>
      </pc:sldChg>
      <pc:sldChg chg="modSp add mod">
        <pc:chgData name="Maximiliano Ortiz" userId="90727fd8e92db46b" providerId="LiveId" clId="{39F3DB38-BBC1-4B2B-864D-112136CD1244}" dt="2023-09-20T19:12:02.727" v="20708" actId="113"/>
        <pc:sldMkLst>
          <pc:docMk/>
          <pc:sldMk cId="1205820523" sldId="319"/>
        </pc:sldMkLst>
        <pc:spChg chg="mod">
          <ac:chgData name="Maximiliano Ortiz" userId="90727fd8e92db46b" providerId="LiveId" clId="{39F3DB38-BBC1-4B2B-864D-112136CD1244}" dt="2023-09-20T19:12:02.727" v="20708" actId="113"/>
          <ac:spMkLst>
            <pc:docMk/>
            <pc:sldMk cId="1205820523" sldId="319"/>
            <ac:spMk id="14" creationId="{00000000-0000-0000-0000-000000000000}"/>
          </ac:spMkLst>
        </pc:spChg>
      </pc:sldChg>
      <pc:sldChg chg="addSp modSp add mod">
        <pc:chgData name="Maximiliano Ortiz" userId="90727fd8e92db46b" providerId="LiveId" clId="{39F3DB38-BBC1-4B2B-864D-112136CD1244}" dt="2023-09-20T19:15:44.963" v="20748" actId="255"/>
        <pc:sldMkLst>
          <pc:docMk/>
          <pc:sldMk cId="3005181097" sldId="320"/>
        </pc:sldMkLst>
        <pc:spChg chg="mod">
          <ac:chgData name="Maximiliano Ortiz" userId="90727fd8e92db46b" providerId="LiveId" clId="{39F3DB38-BBC1-4B2B-864D-112136CD1244}" dt="2023-09-20T19:15:44.963" v="20748" actId="255"/>
          <ac:spMkLst>
            <pc:docMk/>
            <pc:sldMk cId="3005181097" sldId="320"/>
            <ac:spMk id="14" creationId="{00000000-0000-0000-0000-000000000000}"/>
          </ac:spMkLst>
        </pc:spChg>
        <pc:picChg chg="add mod">
          <ac:chgData name="Maximiliano Ortiz" userId="90727fd8e92db46b" providerId="LiveId" clId="{39F3DB38-BBC1-4B2B-864D-112136CD1244}" dt="2023-09-20T19:15:30.990" v="20744" actId="1076"/>
          <ac:picMkLst>
            <pc:docMk/>
            <pc:sldMk cId="3005181097" sldId="320"/>
            <ac:picMk id="6" creationId="{A403B0AD-5678-14DB-69FC-7E91B477BD1F}"/>
          </ac:picMkLst>
        </pc:picChg>
      </pc:sldChg>
      <pc:sldChg chg="addSp modSp add mod">
        <pc:chgData name="Maximiliano Ortiz" userId="90727fd8e92db46b" providerId="LiveId" clId="{39F3DB38-BBC1-4B2B-864D-112136CD1244}" dt="2023-09-23T18:41:20.417" v="21728" actId="20577"/>
        <pc:sldMkLst>
          <pc:docMk/>
          <pc:sldMk cId="2205331874" sldId="321"/>
        </pc:sldMkLst>
        <pc:spChg chg="add mod">
          <ac:chgData name="Maximiliano Ortiz" userId="90727fd8e92db46b" providerId="LiveId" clId="{39F3DB38-BBC1-4B2B-864D-112136CD1244}" dt="2023-09-23T18:30:59.141" v="21651" actId="1076"/>
          <ac:spMkLst>
            <pc:docMk/>
            <pc:sldMk cId="2205331874" sldId="321"/>
            <ac:spMk id="5" creationId="{6BB63D1B-0603-A477-DE49-443F108117EF}"/>
          </ac:spMkLst>
        </pc:spChg>
        <pc:spChg chg="mod">
          <ac:chgData name="Maximiliano Ortiz" userId="90727fd8e92db46b" providerId="LiveId" clId="{39F3DB38-BBC1-4B2B-864D-112136CD1244}" dt="2023-09-23T18:41:20.417" v="21728" actId="20577"/>
          <ac:spMkLst>
            <pc:docMk/>
            <pc:sldMk cId="2205331874" sldId="321"/>
            <ac:spMk id="14" creationId="{00000000-0000-0000-0000-000000000000}"/>
          </ac:spMkLst>
        </pc:spChg>
      </pc:sldChg>
      <pc:sldChg chg="modSp add mod">
        <pc:chgData name="Maximiliano Ortiz" userId="90727fd8e92db46b" providerId="LiveId" clId="{39F3DB38-BBC1-4B2B-864D-112136CD1244}" dt="2023-09-23T18:41:34.785" v="21732" actId="20577"/>
        <pc:sldMkLst>
          <pc:docMk/>
          <pc:sldMk cId="3771665427" sldId="322"/>
        </pc:sldMkLst>
        <pc:spChg chg="mod">
          <ac:chgData name="Maximiliano Ortiz" userId="90727fd8e92db46b" providerId="LiveId" clId="{39F3DB38-BBC1-4B2B-864D-112136CD1244}" dt="2023-09-23T18:41:34.785" v="21732" actId="20577"/>
          <ac:spMkLst>
            <pc:docMk/>
            <pc:sldMk cId="3771665427" sldId="322"/>
            <ac:spMk id="14" creationId="{00000000-0000-0000-0000-000000000000}"/>
          </ac:spMkLst>
        </pc:spChg>
      </pc:sldChg>
      <pc:sldChg chg="modSp add mod">
        <pc:chgData name="Maximiliano Ortiz" userId="90727fd8e92db46b" providerId="LiveId" clId="{39F3DB38-BBC1-4B2B-864D-112136CD1244}" dt="2023-09-23T18:57:16.999" v="21892" actId="113"/>
        <pc:sldMkLst>
          <pc:docMk/>
          <pc:sldMk cId="2599060499" sldId="323"/>
        </pc:sldMkLst>
        <pc:spChg chg="mod">
          <ac:chgData name="Maximiliano Ortiz" userId="90727fd8e92db46b" providerId="LiveId" clId="{39F3DB38-BBC1-4B2B-864D-112136CD1244}" dt="2023-09-23T18:57:16.999" v="21892" actId="113"/>
          <ac:spMkLst>
            <pc:docMk/>
            <pc:sldMk cId="2599060499" sldId="323"/>
            <ac:spMk id="14" creationId="{00000000-0000-0000-0000-000000000000}"/>
          </ac:spMkLst>
        </pc:spChg>
      </pc:sldChg>
      <pc:sldChg chg="modSp add mod">
        <pc:chgData name="Maximiliano Ortiz" userId="90727fd8e92db46b" providerId="LiveId" clId="{39F3DB38-BBC1-4B2B-864D-112136CD1244}" dt="2023-09-23T19:33:22.385" v="21960" actId="113"/>
        <pc:sldMkLst>
          <pc:docMk/>
          <pc:sldMk cId="355718911" sldId="324"/>
        </pc:sldMkLst>
        <pc:spChg chg="mod">
          <ac:chgData name="Maximiliano Ortiz" userId="90727fd8e92db46b" providerId="LiveId" clId="{39F3DB38-BBC1-4B2B-864D-112136CD1244}" dt="2023-09-23T19:33:22.385" v="21960" actId="113"/>
          <ac:spMkLst>
            <pc:docMk/>
            <pc:sldMk cId="355718911" sldId="324"/>
            <ac:spMk id="14" creationId="{00000000-0000-0000-0000-000000000000}"/>
          </ac:spMkLst>
        </pc:spChg>
      </pc:sldChg>
      <pc:sldChg chg="addSp modSp add mod">
        <pc:chgData name="Maximiliano Ortiz" userId="90727fd8e92db46b" providerId="LiveId" clId="{39F3DB38-BBC1-4B2B-864D-112136CD1244}" dt="2023-09-23T19:56:16.876" v="22256" actId="1076"/>
        <pc:sldMkLst>
          <pc:docMk/>
          <pc:sldMk cId="2312408937" sldId="325"/>
        </pc:sldMkLst>
        <pc:spChg chg="add mod">
          <ac:chgData name="Maximiliano Ortiz" userId="90727fd8e92db46b" providerId="LiveId" clId="{39F3DB38-BBC1-4B2B-864D-112136CD1244}" dt="2023-09-23T19:56:16.876" v="22256" actId="1076"/>
          <ac:spMkLst>
            <pc:docMk/>
            <pc:sldMk cId="2312408937" sldId="325"/>
            <ac:spMk id="5" creationId="{87604E53-64B6-4BEF-0214-0BFE30BA1A75}"/>
          </ac:spMkLst>
        </pc:spChg>
        <pc:spChg chg="mod">
          <ac:chgData name="Maximiliano Ortiz" userId="90727fd8e92db46b" providerId="LiveId" clId="{39F3DB38-BBC1-4B2B-864D-112136CD1244}" dt="2023-09-23T19:52:35.481" v="22174"/>
          <ac:spMkLst>
            <pc:docMk/>
            <pc:sldMk cId="2312408937" sldId="325"/>
            <ac:spMk id="14" creationId="{00000000-0000-0000-0000-000000000000}"/>
          </ac:spMkLst>
        </pc:spChg>
      </pc:sldChg>
      <pc:sldChg chg="addSp delSp modSp add mod">
        <pc:chgData name="Maximiliano Ortiz" userId="90727fd8e92db46b" providerId="LiveId" clId="{39F3DB38-BBC1-4B2B-864D-112136CD1244}" dt="2023-09-23T19:57:23.660" v="22267" actId="1076"/>
        <pc:sldMkLst>
          <pc:docMk/>
          <pc:sldMk cId="2839133771" sldId="326"/>
        </pc:sldMkLst>
        <pc:spChg chg="del mod">
          <ac:chgData name="Maximiliano Ortiz" userId="90727fd8e92db46b" providerId="LiveId" clId="{39F3DB38-BBC1-4B2B-864D-112136CD1244}" dt="2023-09-23T19:56:44.179" v="22259" actId="478"/>
          <ac:spMkLst>
            <pc:docMk/>
            <pc:sldMk cId="2839133771" sldId="326"/>
            <ac:spMk id="5" creationId="{87604E53-64B6-4BEF-0214-0BFE30BA1A75}"/>
          </ac:spMkLst>
        </pc:spChg>
        <pc:spChg chg="mod">
          <ac:chgData name="Maximiliano Ortiz" userId="90727fd8e92db46b" providerId="LiveId" clId="{39F3DB38-BBC1-4B2B-864D-112136CD1244}" dt="2023-09-23T19:56:47.065" v="22260" actId="20577"/>
          <ac:spMkLst>
            <pc:docMk/>
            <pc:sldMk cId="2839133771" sldId="326"/>
            <ac:spMk id="14" creationId="{00000000-0000-0000-0000-000000000000}"/>
          </ac:spMkLst>
        </pc:spChg>
        <pc:picChg chg="add mod">
          <ac:chgData name="Maximiliano Ortiz" userId="90727fd8e92db46b" providerId="LiveId" clId="{39F3DB38-BBC1-4B2B-864D-112136CD1244}" dt="2023-09-23T19:57:23.660" v="22267" actId="1076"/>
          <ac:picMkLst>
            <pc:docMk/>
            <pc:sldMk cId="2839133771" sldId="326"/>
            <ac:picMk id="7" creationId="{94239763-597B-9D36-E2F2-750C72AEB97C}"/>
          </ac:picMkLst>
        </pc:picChg>
      </pc:sldChg>
      <pc:sldChg chg="modSp add mod ord">
        <pc:chgData name="Maximiliano Ortiz" userId="90727fd8e92db46b" providerId="LiveId" clId="{39F3DB38-BBC1-4B2B-864D-112136CD1244}" dt="2023-09-23T20:24:34.420" v="22820" actId="1076"/>
        <pc:sldMkLst>
          <pc:docMk/>
          <pc:sldMk cId="1834185073" sldId="327"/>
        </pc:sldMkLst>
        <pc:spChg chg="mod">
          <ac:chgData name="Maximiliano Ortiz" userId="90727fd8e92db46b" providerId="LiveId" clId="{39F3DB38-BBC1-4B2B-864D-112136CD1244}" dt="2023-09-23T20:24:34.420" v="22820" actId="1076"/>
          <ac:spMkLst>
            <pc:docMk/>
            <pc:sldMk cId="1834185073" sldId="327"/>
            <ac:spMk id="5" creationId="{87604E53-64B6-4BEF-0214-0BFE30BA1A75}"/>
          </ac:spMkLst>
        </pc:spChg>
        <pc:spChg chg="mod">
          <ac:chgData name="Maximiliano Ortiz" userId="90727fd8e92db46b" providerId="LiveId" clId="{39F3DB38-BBC1-4B2B-864D-112136CD1244}" dt="2023-09-23T20:24:19.351" v="22819" actId="113"/>
          <ac:spMkLst>
            <pc:docMk/>
            <pc:sldMk cId="1834185073" sldId="327"/>
            <ac:spMk id="14" creationId="{00000000-0000-0000-0000-000000000000}"/>
          </ac:spMkLst>
        </pc:spChg>
      </pc:sldChg>
      <pc:sldChg chg="delSp modSp add mod">
        <pc:chgData name="Maximiliano Ortiz" userId="90727fd8e92db46b" providerId="LiveId" clId="{39F3DB38-BBC1-4B2B-864D-112136CD1244}" dt="2023-09-23T20:38:23.101" v="23231" actId="113"/>
        <pc:sldMkLst>
          <pc:docMk/>
          <pc:sldMk cId="2011782816" sldId="328"/>
        </pc:sldMkLst>
        <pc:spChg chg="del">
          <ac:chgData name="Maximiliano Ortiz" userId="90727fd8e92db46b" providerId="LiveId" clId="{39F3DB38-BBC1-4B2B-864D-112136CD1244}" dt="2023-09-23T20:36:50.470" v="23052" actId="478"/>
          <ac:spMkLst>
            <pc:docMk/>
            <pc:sldMk cId="2011782816" sldId="328"/>
            <ac:spMk id="5" creationId="{87604E53-64B6-4BEF-0214-0BFE30BA1A75}"/>
          </ac:spMkLst>
        </pc:spChg>
        <pc:spChg chg="mod">
          <ac:chgData name="Maximiliano Ortiz" userId="90727fd8e92db46b" providerId="LiveId" clId="{39F3DB38-BBC1-4B2B-864D-112136CD1244}" dt="2023-09-23T20:38:23.101" v="23231" actId="113"/>
          <ac:spMkLst>
            <pc:docMk/>
            <pc:sldMk cId="2011782816" sldId="328"/>
            <ac:spMk id="14" creationId="{00000000-0000-0000-0000-000000000000}"/>
          </ac:spMkLst>
        </pc:spChg>
      </pc:sldChg>
      <pc:sldChg chg="addSp delSp modSp add mod ord">
        <pc:chgData name="Maximiliano Ortiz" userId="90727fd8e92db46b" providerId="LiveId" clId="{39F3DB38-BBC1-4B2B-864D-112136CD1244}" dt="2023-09-24T15:03:22.146" v="24416"/>
        <pc:sldMkLst>
          <pc:docMk/>
          <pc:sldMk cId="1666552810" sldId="329"/>
        </pc:sldMkLst>
        <pc:spChg chg="mod">
          <ac:chgData name="Maximiliano Ortiz" userId="90727fd8e92db46b" providerId="LiveId" clId="{39F3DB38-BBC1-4B2B-864D-112136CD1244}" dt="2023-09-23T21:04:50.209" v="23478" actId="20577"/>
          <ac:spMkLst>
            <pc:docMk/>
            <pc:sldMk cId="1666552810" sldId="329"/>
            <ac:spMk id="14" creationId="{00000000-0000-0000-0000-000000000000}"/>
          </ac:spMkLst>
        </pc:spChg>
        <pc:graphicFrameChg chg="add mod modGraphic">
          <ac:chgData name="Maximiliano Ortiz" userId="90727fd8e92db46b" providerId="LiveId" clId="{39F3DB38-BBC1-4B2B-864D-112136CD1244}" dt="2023-09-24T15:03:22.146" v="24416"/>
          <ac:graphicFrameMkLst>
            <pc:docMk/>
            <pc:sldMk cId="1666552810" sldId="329"/>
            <ac:graphicFrameMk id="11" creationId="{2D634706-C249-D99B-2BC0-395C8F806B57}"/>
          </ac:graphicFrameMkLst>
        </pc:graphicFrameChg>
        <pc:picChg chg="add del mod">
          <ac:chgData name="Maximiliano Ortiz" userId="90727fd8e92db46b" providerId="LiveId" clId="{39F3DB38-BBC1-4B2B-864D-112136CD1244}" dt="2023-09-23T20:45:24.972" v="23263" actId="931"/>
          <ac:picMkLst>
            <pc:docMk/>
            <pc:sldMk cId="1666552810" sldId="329"/>
            <ac:picMk id="6" creationId="{C3053924-8FA4-BC03-6DCD-C31C9074BBA2}"/>
          </ac:picMkLst>
        </pc:picChg>
        <pc:picChg chg="add del mod">
          <ac:chgData name="Maximiliano Ortiz" userId="90727fd8e92db46b" providerId="LiveId" clId="{39F3DB38-BBC1-4B2B-864D-112136CD1244}" dt="2023-09-23T20:54:05.338" v="23270" actId="478"/>
          <ac:picMkLst>
            <pc:docMk/>
            <pc:sldMk cId="1666552810" sldId="329"/>
            <ac:picMk id="8" creationId="{DCA06F5B-FBEB-372B-BC03-D84B9C00C0FA}"/>
          </ac:picMkLst>
        </pc:picChg>
        <pc:picChg chg="add del mod">
          <ac:chgData name="Maximiliano Ortiz" userId="90727fd8e92db46b" providerId="LiveId" clId="{39F3DB38-BBC1-4B2B-864D-112136CD1244}" dt="2023-09-23T20:57:05.315" v="23301" actId="478"/>
          <ac:picMkLst>
            <pc:docMk/>
            <pc:sldMk cId="1666552810" sldId="329"/>
            <ac:picMk id="10" creationId="{5F07FE84-881E-661A-3FDE-4F893F8D7C25}"/>
          </ac:picMkLst>
        </pc:picChg>
      </pc:sldChg>
      <pc:sldChg chg="modSp add mod">
        <pc:chgData name="Maximiliano Ortiz" userId="90727fd8e92db46b" providerId="LiveId" clId="{39F3DB38-BBC1-4B2B-864D-112136CD1244}" dt="2023-09-23T20:56:57.754" v="23300" actId="6549"/>
        <pc:sldMkLst>
          <pc:docMk/>
          <pc:sldMk cId="3914266271" sldId="330"/>
        </pc:sldMkLst>
        <pc:spChg chg="mod">
          <ac:chgData name="Maximiliano Ortiz" userId="90727fd8e92db46b" providerId="LiveId" clId="{39F3DB38-BBC1-4B2B-864D-112136CD1244}" dt="2023-09-23T20:56:57.754" v="23300" actId="6549"/>
          <ac:spMkLst>
            <pc:docMk/>
            <pc:sldMk cId="3914266271" sldId="330"/>
            <ac:spMk id="14" creationId="{00000000-0000-0000-0000-000000000000}"/>
          </ac:spMkLst>
        </pc:spChg>
      </pc:sldChg>
      <pc:sldChg chg="addSp delSp modSp add mod">
        <pc:chgData name="Maximiliano Ortiz" userId="90727fd8e92db46b" providerId="LiveId" clId="{39F3DB38-BBC1-4B2B-864D-112136CD1244}" dt="2023-09-23T21:16:12.787" v="23767" actId="1076"/>
        <pc:sldMkLst>
          <pc:docMk/>
          <pc:sldMk cId="1649467569" sldId="331"/>
        </pc:sldMkLst>
        <pc:spChg chg="add mod">
          <ac:chgData name="Maximiliano Ortiz" userId="90727fd8e92db46b" providerId="LiveId" clId="{39F3DB38-BBC1-4B2B-864D-112136CD1244}" dt="2023-09-23T21:15:53.637" v="23764" actId="1076"/>
          <ac:spMkLst>
            <pc:docMk/>
            <pc:sldMk cId="1649467569" sldId="331"/>
            <ac:spMk id="12" creationId="{3676B483-6F89-1386-26EF-5C71484A9E98}"/>
          </ac:spMkLst>
        </pc:spChg>
        <pc:spChg chg="mod">
          <ac:chgData name="Maximiliano Ortiz" userId="90727fd8e92db46b" providerId="LiveId" clId="{39F3DB38-BBC1-4B2B-864D-112136CD1244}" dt="2023-09-23T21:11:18.431" v="23694" actId="20577"/>
          <ac:spMkLst>
            <pc:docMk/>
            <pc:sldMk cId="1649467569" sldId="331"/>
            <ac:spMk id="14" creationId="{00000000-0000-0000-0000-000000000000}"/>
          </ac:spMkLst>
        </pc:spChg>
        <pc:spChg chg="add mod">
          <ac:chgData name="Maximiliano Ortiz" userId="90727fd8e92db46b" providerId="LiveId" clId="{39F3DB38-BBC1-4B2B-864D-112136CD1244}" dt="2023-09-23T21:16:12.787" v="23767" actId="1076"/>
          <ac:spMkLst>
            <pc:docMk/>
            <pc:sldMk cId="1649467569" sldId="331"/>
            <ac:spMk id="15" creationId="{69EF0492-E476-0131-2411-D5040B0B52AB}"/>
          </ac:spMkLst>
        </pc:spChg>
        <pc:spChg chg="add mod">
          <ac:chgData name="Maximiliano Ortiz" userId="90727fd8e92db46b" providerId="LiveId" clId="{39F3DB38-BBC1-4B2B-864D-112136CD1244}" dt="2023-09-23T21:16:05.069" v="23766" actId="1076"/>
          <ac:spMkLst>
            <pc:docMk/>
            <pc:sldMk cId="1649467569" sldId="331"/>
            <ac:spMk id="16" creationId="{25299002-5B80-93B5-075A-190A64D9B529}"/>
          </ac:spMkLst>
        </pc:spChg>
        <pc:graphicFrameChg chg="del">
          <ac:chgData name="Maximiliano Ortiz" userId="90727fd8e92db46b" providerId="LiveId" clId="{39F3DB38-BBC1-4B2B-864D-112136CD1244}" dt="2023-09-23T21:11:15.041" v="23693" actId="478"/>
          <ac:graphicFrameMkLst>
            <pc:docMk/>
            <pc:sldMk cId="1649467569" sldId="331"/>
            <ac:graphicFrameMk id="11" creationId="{2D634706-C249-D99B-2BC0-395C8F806B57}"/>
          </ac:graphicFrameMkLst>
        </pc:graphicFrameChg>
        <pc:picChg chg="add mod">
          <ac:chgData name="Maximiliano Ortiz" userId="90727fd8e92db46b" providerId="LiveId" clId="{39F3DB38-BBC1-4B2B-864D-112136CD1244}" dt="2023-09-23T21:14:45.863" v="23719" actId="1076"/>
          <ac:picMkLst>
            <pc:docMk/>
            <pc:sldMk cId="1649467569" sldId="331"/>
            <ac:picMk id="6" creationId="{5887411E-2E14-BD97-DA01-E2B52840E08B}"/>
          </ac:picMkLst>
        </pc:picChg>
        <pc:picChg chg="add mod">
          <ac:chgData name="Maximiliano Ortiz" userId="90727fd8e92db46b" providerId="LiveId" clId="{39F3DB38-BBC1-4B2B-864D-112136CD1244}" dt="2023-09-23T21:14:48.889" v="23720" actId="1076"/>
          <ac:picMkLst>
            <pc:docMk/>
            <pc:sldMk cId="1649467569" sldId="331"/>
            <ac:picMk id="8" creationId="{775508AC-A7DE-CCCF-D2E0-810967797DDF}"/>
          </ac:picMkLst>
        </pc:picChg>
        <pc:picChg chg="add mod">
          <ac:chgData name="Maximiliano Ortiz" userId="90727fd8e92db46b" providerId="LiveId" clId="{39F3DB38-BBC1-4B2B-864D-112136CD1244}" dt="2023-09-23T21:14:51.307" v="23721" actId="1076"/>
          <ac:picMkLst>
            <pc:docMk/>
            <pc:sldMk cId="1649467569" sldId="331"/>
            <ac:picMk id="10" creationId="{ECECAD3E-EA5A-79F7-5932-B695D5A9E340}"/>
          </ac:picMkLst>
        </pc:picChg>
      </pc:sldChg>
      <pc:sldChg chg="new del">
        <pc:chgData name="Maximiliano Ortiz" userId="90727fd8e92db46b" providerId="LiveId" clId="{39F3DB38-BBC1-4B2B-864D-112136CD1244}" dt="2023-09-23T21:11:04.432" v="23691" actId="680"/>
        <pc:sldMkLst>
          <pc:docMk/>
          <pc:sldMk cId="3235235399" sldId="331"/>
        </pc:sldMkLst>
      </pc:sldChg>
      <pc:sldChg chg="delSp modSp add mod ord">
        <pc:chgData name="Maximiliano Ortiz" userId="90727fd8e92db46b" providerId="LiveId" clId="{39F3DB38-BBC1-4B2B-864D-112136CD1244}" dt="2023-09-24T14:16:07.953" v="23865" actId="113"/>
        <pc:sldMkLst>
          <pc:docMk/>
          <pc:sldMk cId="2160144183" sldId="332"/>
        </pc:sldMkLst>
        <pc:spChg chg="mod">
          <ac:chgData name="Maximiliano Ortiz" userId="90727fd8e92db46b" providerId="LiveId" clId="{39F3DB38-BBC1-4B2B-864D-112136CD1244}" dt="2023-09-24T14:16:07.953" v="23865" actId="113"/>
          <ac:spMkLst>
            <pc:docMk/>
            <pc:sldMk cId="2160144183" sldId="332"/>
            <ac:spMk id="14" creationId="{00000000-0000-0000-0000-000000000000}"/>
          </ac:spMkLst>
        </pc:spChg>
        <pc:graphicFrameChg chg="del">
          <ac:chgData name="Maximiliano Ortiz" userId="90727fd8e92db46b" providerId="LiveId" clId="{39F3DB38-BBC1-4B2B-864D-112136CD1244}" dt="2023-09-24T14:09:30.231" v="23787" actId="478"/>
          <ac:graphicFrameMkLst>
            <pc:docMk/>
            <pc:sldMk cId="2160144183" sldId="332"/>
            <ac:graphicFrameMk id="11" creationId="{2D634706-C249-D99B-2BC0-395C8F806B57}"/>
          </ac:graphicFrameMkLst>
        </pc:graphicFrameChg>
      </pc:sldChg>
      <pc:sldChg chg="addSp modSp add mod">
        <pc:chgData name="Maximiliano Ortiz" userId="90727fd8e92db46b" providerId="LiveId" clId="{39F3DB38-BBC1-4B2B-864D-112136CD1244}" dt="2023-09-24T14:16:41.189" v="23870" actId="1076"/>
        <pc:sldMkLst>
          <pc:docMk/>
          <pc:sldMk cId="3102619987" sldId="333"/>
        </pc:sldMkLst>
        <pc:spChg chg="mod">
          <ac:chgData name="Maximiliano Ortiz" userId="90727fd8e92db46b" providerId="LiveId" clId="{39F3DB38-BBC1-4B2B-864D-112136CD1244}" dt="2023-09-24T14:16:20.272" v="23867" actId="20577"/>
          <ac:spMkLst>
            <pc:docMk/>
            <pc:sldMk cId="3102619987" sldId="333"/>
            <ac:spMk id="14" creationId="{00000000-0000-0000-0000-000000000000}"/>
          </ac:spMkLst>
        </pc:spChg>
        <pc:picChg chg="add mod">
          <ac:chgData name="Maximiliano Ortiz" userId="90727fd8e92db46b" providerId="LiveId" clId="{39F3DB38-BBC1-4B2B-864D-112136CD1244}" dt="2023-09-24T14:16:41.189" v="23870" actId="1076"/>
          <ac:picMkLst>
            <pc:docMk/>
            <pc:sldMk cId="3102619987" sldId="333"/>
            <ac:picMk id="6" creationId="{00DC81C2-3E92-44FD-D095-EFBCA6A6466B}"/>
          </ac:picMkLst>
        </pc:picChg>
      </pc:sldChg>
      <pc:sldChg chg="modSp add mod ord">
        <pc:chgData name="Maximiliano Ortiz" userId="90727fd8e92db46b" providerId="LiveId" clId="{39F3DB38-BBC1-4B2B-864D-112136CD1244}" dt="2023-09-24T14:26:31.809" v="24011" actId="5793"/>
        <pc:sldMkLst>
          <pc:docMk/>
          <pc:sldMk cId="2133050458" sldId="334"/>
        </pc:sldMkLst>
        <pc:spChg chg="mod">
          <ac:chgData name="Maximiliano Ortiz" userId="90727fd8e92db46b" providerId="LiveId" clId="{39F3DB38-BBC1-4B2B-864D-112136CD1244}" dt="2023-09-24T14:26:31.809" v="24011" actId="5793"/>
          <ac:spMkLst>
            <pc:docMk/>
            <pc:sldMk cId="2133050458" sldId="334"/>
            <ac:spMk id="14" creationId="{00000000-0000-0000-0000-000000000000}"/>
          </ac:spMkLst>
        </pc:spChg>
      </pc:sldChg>
      <pc:sldChg chg="modSp add mod">
        <pc:chgData name="Maximiliano Ortiz" userId="90727fd8e92db46b" providerId="LiveId" clId="{39F3DB38-BBC1-4B2B-864D-112136CD1244}" dt="2023-09-24T14:33:30.433" v="24176" actId="113"/>
        <pc:sldMkLst>
          <pc:docMk/>
          <pc:sldMk cId="3166307178" sldId="335"/>
        </pc:sldMkLst>
        <pc:spChg chg="mod">
          <ac:chgData name="Maximiliano Ortiz" userId="90727fd8e92db46b" providerId="LiveId" clId="{39F3DB38-BBC1-4B2B-864D-112136CD1244}" dt="2023-09-24T14:33:30.433" v="24176" actId="113"/>
          <ac:spMkLst>
            <pc:docMk/>
            <pc:sldMk cId="3166307178" sldId="335"/>
            <ac:spMk id="14" creationId="{00000000-0000-0000-0000-000000000000}"/>
          </ac:spMkLst>
        </pc:spChg>
      </pc:sldChg>
      <pc:sldChg chg="modSp add mod">
        <pc:chgData name="Maximiliano Ortiz" userId="90727fd8e92db46b" providerId="LiveId" clId="{39F3DB38-BBC1-4B2B-864D-112136CD1244}" dt="2023-09-24T14:37:29.313" v="24285" actId="113"/>
        <pc:sldMkLst>
          <pc:docMk/>
          <pc:sldMk cId="3843895739" sldId="336"/>
        </pc:sldMkLst>
        <pc:spChg chg="mod">
          <ac:chgData name="Maximiliano Ortiz" userId="90727fd8e92db46b" providerId="LiveId" clId="{39F3DB38-BBC1-4B2B-864D-112136CD1244}" dt="2023-09-24T14:37:29.313" v="24285" actId="113"/>
          <ac:spMkLst>
            <pc:docMk/>
            <pc:sldMk cId="3843895739" sldId="336"/>
            <ac:spMk id="14" creationId="{00000000-0000-0000-0000-000000000000}"/>
          </ac:spMkLst>
        </pc:spChg>
      </pc:sldChg>
      <pc:sldChg chg="modSp add mod">
        <pc:chgData name="Maximiliano Ortiz" userId="90727fd8e92db46b" providerId="LiveId" clId="{39F3DB38-BBC1-4B2B-864D-112136CD1244}" dt="2023-09-24T14:47:42.782" v="24337" actId="113"/>
        <pc:sldMkLst>
          <pc:docMk/>
          <pc:sldMk cId="2174404090" sldId="337"/>
        </pc:sldMkLst>
        <pc:spChg chg="mod">
          <ac:chgData name="Maximiliano Ortiz" userId="90727fd8e92db46b" providerId="LiveId" clId="{39F3DB38-BBC1-4B2B-864D-112136CD1244}" dt="2023-09-24T14:47:42.782" v="24337" actId="113"/>
          <ac:spMkLst>
            <pc:docMk/>
            <pc:sldMk cId="2174404090" sldId="337"/>
            <ac:spMk id="14" creationId="{00000000-0000-0000-0000-000000000000}"/>
          </ac:spMkLst>
        </pc:spChg>
      </pc:sldChg>
      <pc:sldChg chg="modSp add mod">
        <pc:chgData name="Maximiliano Ortiz" userId="90727fd8e92db46b" providerId="LiveId" clId="{39F3DB38-BBC1-4B2B-864D-112136CD1244}" dt="2023-09-24T14:49:29.582" v="24387" actId="20577"/>
        <pc:sldMkLst>
          <pc:docMk/>
          <pc:sldMk cId="1450511936" sldId="338"/>
        </pc:sldMkLst>
        <pc:spChg chg="mod">
          <ac:chgData name="Maximiliano Ortiz" userId="90727fd8e92db46b" providerId="LiveId" clId="{39F3DB38-BBC1-4B2B-864D-112136CD1244}" dt="2023-09-24T14:49:29.582" v="24387" actId="20577"/>
          <ac:spMkLst>
            <pc:docMk/>
            <pc:sldMk cId="1450511936" sldId="338"/>
            <ac:spMk id="14" creationId="{00000000-0000-0000-0000-000000000000}"/>
          </ac:spMkLst>
        </pc:spChg>
      </pc:sldChg>
      <pc:sldChg chg="addSp delSp modSp add mod">
        <pc:chgData name="Maximiliano Ortiz" userId="90727fd8e92db46b" providerId="LiveId" clId="{39F3DB38-BBC1-4B2B-864D-112136CD1244}" dt="2023-09-24T15:18:04.979" v="24738" actId="22"/>
        <pc:sldMkLst>
          <pc:docMk/>
          <pc:sldMk cId="1436469188" sldId="339"/>
        </pc:sldMkLst>
        <pc:spChg chg="add del">
          <ac:chgData name="Maximiliano Ortiz" userId="90727fd8e92db46b" providerId="LiveId" clId="{39F3DB38-BBC1-4B2B-864D-112136CD1244}" dt="2023-09-24T15:18:04.979" v="24738" actId="22"/>
          <ac:spMkLst>
            <pc:docMk/>
            <pc:sldMk cId="1436469188" sldId="339"/>
            <ac:spMk id="6" creationId="{962AB0BB-6EA7-8BDE-73F4-57920686008E}"/>
          </ac:spMkLst>
        </pc:spChg>
        <pc:spChg chg="mod">
          <ac:chgData name="Maximiliano Ortiz" userId="90727fd8e92db46b" providerId="LiveId" clId="{39F3DB38-BBC1-4B2B-864D-112136CD1244}" dt="2023-09-24T15:17:46.549" v="24736" actId="20577"/>
          <ac:spMkLst>
            <pc:docMk/>
            <pc:sldMk cId="1436469188" sldId="339"/>
            <ac:spMk id="14" creationId="{00000000-0000-0000-0000-000000000000}"/>
          </ac:spMkLst>
        </pc:spChg>
      </pc:sldChg>
      <pc:sldChg chg="addSp modSp add mod">
        <pc:chgData name="Maximiliano Ortiz" userId="90727fd8e92db46b" providerId="LiveId" clId="{39F3DB38-BBC1-4B2B-864D-112136CD1244}" dt="2023-09-24T15:19:23.559" v="24751" actId="1076"/>
        <pc:sldMkLst>
          <pc:docMk/>
          <pc:sldMk cId="2548075334" sldId="340"/>
        </pc:sldMkLst>
        <pc:spChg chg="mod">
          <ac:chgData name="Maximiliano Ortiz" userId="90727fd8e92db46b" providerId="LiveId" clId="{39F3DB38-BBC1-4B2B-864D-112136CD1244}" dt="2023-09-24T15:18:15.076" v="24743" actId="5793"/>
          <ac:spMkLst>
            <pc:docMk/>
            <pc:sldMk cId="2548075334" sldId="340"/>
            <ac:spMk id="14" creationId="{00000000-0000-0000-0000-000000000000}"/>
          </ac:spMkLst>
        </pc:spChg>
        <pc:picChg chg="add mod modCrop">
          <ac:chgData name="Maximiliano Ortiz" userId="90727fd8e92db46b" providerId="LiveId" clId="{39F3DB38-BBC1-4B2B-864D-112136CD1244}" dt="2023-09-24T15:19:23.559" v="24751" actId="1076"/>
          <ac:picMkLst>
            <pc:docMk/>
            <pc:sldMk cId="2548075334" sldId="340"/>
            <ac:picMk id="6" creationId="{D3DA5B40-DC16-192F-1678-157031F65F12}"/>
          </ac:picMkLst>
        </pc:picChg>
      </pc:sldChg>
      <pc:sldChg chg="modSp add mod ord">
        <pc:chgData name="Maximiliano Ortiz" userId="90727fd8e92db46b" providerId="LiveId" clId="{39F3DB38-BBC1-4B2B-864D-112136CD1244}" dt="2023-09-24T15:29:40.126" v="24954" actId="113"/>
        <pc:sldMkLst>
          <pc:docMk/>
          <pc:sldMk cId="485819353" sldId="341"/>
        </pc:sldMkLst>
        <pc:spChg chg="mod">
          <ac:chgData name="Maximiliano Ortiz" userId="90727fd8e92db46b" providerId="LiveId" clId="{39F3DB38-BBC1-4B2B-864D-112136CD1244}" dt="2023-09-24T15:29:40.126" v="24954" actId="113"/>
          <ac:spMkLst>
            <pc:docMk/>
            <pc:sldMk cId="485819353" sldId="341"/>
            <ac:spMk id="14" creationId="{00000000-0000-0000-0000-000000000000}"/>
          </ac:spMkLst>
        </pc:spChg>
      </pc:sldChg>
      <pc:sldChg chg="addSp modSp add mod">
        <pc:chgData name="Maximiliano Ortiz" userId="90727fd8e92db46b" providerId="LiveId" clId="{39F3DB38-BBC1-4B2B-864D-112136CD1244}" dt="2023-09-24T15:42:23.066" v="25501" actId="1076"/>
        <pc:sldMkLst>
          <pc:docMk/>
          <pc:sldMk cId="1468051192" sldId="342"/>
        </pc:sldMkLst>
        <pc:spChg chg="mod">
          <ac:chgData name="Maximiliano Ortiz" userId="90727fd8e92db46b" providerId="LiveId" clId="{39F3DB38-BBC1-4B2B-864D-112136CD1244}" dt="2023-09-24T15:29:52.014" v="24959" actId="5793"/>
          <ac:spMkLst>
            <pc:docMk/>
            <pc:sldMk cId="1468051192" sldId="342"/>
            <ac:spMk id="14" creationId="{00000000-0000-0000-0000-000000000000}"/>
          </ac:spMkLst>
        </pc:spChg>
        <pc:graphicFrameChg chg="add mod modGraphic">
          <ac:chgData name="Maximiliano Ortiz" userId="90727fd8e92db46b" providerId="LiveId" clId="{39F3DB38-BBC1-4B2B-864D-112136CD1244}" dt="2023-09-24T15:42:23.066" v="25501" actId="1076"/>
          <ac:graphicFrameMkLst>
            <pc:docMk/>
            <pc:sldMk cId="1468051192" sldId="342"/>
            <ac:graphicFrameMk id="5" creationId="{1B6811C0-46F1-3603-16DA-2ADA3D984C22}"/>
          </ac:graphicFrameMkLst>
        </pc:graphicFrameChg>
      </pc:sldChg>
      <pc:sldChg chg="modSp add mod ord">
        <pc:chgData name="Maximiliano Ortiz" userId="90727fd8e92db46b" providerId="LiveId" clId="{39F3DB38-BBC1-4B2B-864D-112136CD1244}" dt="2023-09-24T19:13:57.669" v="25787" actId="113"/>
        <pc:sldMkLst>
          <pc:docMk/>
          <pc:sldMk cId="2360775774" sldId="343"/>
        </pc:sldMkLst>
        <pc:spChg chg="mod">
          <ac:chgData name="Maximiliano Ortiz" userId="90727fd8e92db46b" providerId="LiveId" clId="{39F3DB38-BBC1-4B2B-864D-112136CD1244}" dt="2023-09-24T19:13:57.669" v="25787" actId="113"/>
          <ac:spMkLst>
            <pc:docMk/>
            <pc:sldMk cId="2360775774" sldId="343"/>
            <ac:spMk id="14" creationId="{00000000-0000-0000-0000-000000000000}"/>
          </ac:spMkLst>
        </pc:spChg>
      </pc:sldChg>
      <pc:sldChg chg="modSp add mod">
        <pc:chgData name="Maximiliano Ortiz" userId="90727fd8e92db46b" providerId="LiveId" clId="{39F3DB38-BBC1-4B2B-864D-112136CD1244}" dt="2023-09-24T19:21:05.985" v="26186" actId="113"/>
        <pc:sldMkLst>
          <pc:docMk/>
          <pc:sldMk cId="70138023" sldId="344"/>
        </pc:sldMkLst>
        <pc:spChg chg="mod">
          <ac:chgData name="Maximiliano Ortiz" userId="90727fd8e92db46b" providerId="LiveId" clId="{39F3DB38-BBC1-4B2B-864D-112136CD1244}" dt="2023-09-24T19:21:05.985" v="26186" actId="113"/>
          <ac:spMkLst>
            <pc:docMk/>
            <pc:sldMk cId="70138023" sldId="344"/>
            <ac:spMk id="14" creationId="{00000000-0000-0000-0000-000000000000}"/>
          </ac:spMkLst>
        </pc:spChg>
      </pc:sldChg>
      <pc:sldChg chg="modSp add mod">
        <pc:chgData name="Maximiliano Ortiz" userId="90727fd8e92db46b" providerId="LiveId" clId="{39F3DB38-BBC1-4B2B-864D-112136CD1244}" dt="2023-09-24T19:23:26.500" v="26493" actId="113"/>
        <pc:sldMkLst>
          <pc:docMk/>
          <pc:sldMk cId="2741042239" sldId="345"/>
        </pc:sldMkLst>
        <pc:spChg chg="mod">
          <ac:chgData name="Maximiliano Ortiz" userId="90727fd8e92db46b" providerId="LiveId" clId="{39F3DB38-BBC1-4B2B-864D-112136CD1244}" dt="2023-09-24T19:23:26.500" v="26493" actId="113"/>
          <ac:spMkLst>
            <pc:docMk/>
            <pc:sldMk cId="2741042239" sldId="345"/>
            <ac:spMk id="14" creationId="{00000000-0000-0000-0000-000000000000}"/>
          </ac:spMkLst>
        </pc:spChg>
      </pc:sldChg>
      <pc:sldChg chg="addSp delSp modSp add mod">
        <pc:chgData name="Maximiliano Ortiz" userId="90727fd8e92db46b" providerId="LiveId" clId="{39F3DB38-BBC1-4B2B-864D-112136CD1244}" dt="2023-09-24T19:35:33.883" v="26886" actId="5793"/>
        <pc:sldMkLst>
          <pc:docMk/>
          <pc:sldMk cId="1273089748" sldId="346"/>
        </pc:sldMkLst>
        <pc:spChg chg="add del mod">
          <ac:chgData name="Maximiliano Ortiz" userId="90727fd8e92db46b" providerId="LiveId" clId="{39F3DB38-BBC1-4B2B-864D-112136CD1244}" dt="2023-09-24T19:32:53.559" v="26821" actId="767"/>
          <ac:spMkLst>
            <pc:docMk/>
            <pc:sldMk cId="1273089748" sldId="346"/>
            <ac:spMk id="7" creationId="{C4EF75F8-3E12-6809-63A7-22EE5514822D}"/>
          </ac:spMkLst>
        </pc:spChg>
        <pc:spChg chg="add mod">
          <ac:chgData name="Maximiliano Ortiz" userId="90727fd8e92db46b" providerId="LiveId" clId="{39F3DB38-BBC1-4B2B-864D-112136CD1244}" dt="2023-09-24T19:35:33.883" v="26886" actId="5793"/>
          <ac:spMkLst>
            <pc:docMk/>
            <pc:sldMk cId="1273089748" sldId="346"/>
            <ac:spMk id="8" creationId="{593B7F29-0730-2683-DDB5-4401DE96B5DB}"/>
          </ac:spMkLst>
        </pc:spChg>
        <pc:spChg chg="mod">
          <ac:chgData name="Maximiliano Ortiz" userId="90727fd8e92db46b" providerId="LiveId" clId="{39F3DB38-BBC1-4B2B-864D-112136CD1244}" dt="2023-09-24T19:33:01.108" v="26826" actId="5793"/>
          <ac:spMkLst>
            <pc:docMk/>
            <pc:sldMk cId="1273089748" sldId="346"/>
            <ac:spMk id="14" creationId="{00000000-0000-0000-0000-000000000000}"/>
          </ac:spMkLst>
        </pc:spChg>
        <pc:picChg chg="add mod">
          <ac:chgData name="Maximiliano Ortiz" userId="90727fd8e92db46b" providerId="LiveId" clId="{39F3DB38-BBC1-4B2B-864D-112136CD1244}" dt="2023-09-24T19:34:04.986" v="26842" actId="1076"/>
          <ac:picMkLst>
            <pc:docMk/>
            <pc:sldMk cId="1273089748" sldId="346"/>
            <ac:picMk id="6" creationId="{FC938B93-607A-CBE5-4018-D199D637F593}"/>
          </ac:picMkLst>
        </pc:picChg>
      </pc:sldChg>
      <pc:sldChg chg="add ord">
        <pc:chgData name="Maximiliano Ortiz" userId="90727fd8e92db46b" providerId="LiveId" clId="{39F3DB38-BBC1-4B2B-864D-112136CD1244}" dt="2023-09-24T20:36:14.674" v="26971"/>
        <pc:sldMkLst>
          <pc:docMk/>
          <pc:sldMk cId="1712910294" sldId="347"/>
        </pc:sldMkLst>
      </pc:sldChg>
      <pc:sldChg chg="addSp delSp modSp add mod">
        <pc:chgData name="Maximiliano Ortiz" userId="90727fd8e92db46b" providerId="LiveId" clId="{39F3DB38-BBC1-4B2B-864D-112136CD1244}" dt="2023-09-24T19:38:59.524" v="26965" actId="1076"/>
        <pc:sldMkLst>
          <pc:docMk/>
          <pc:sldMk cId="3423954024" sldId="348"/>
        </pc:sldMkLst>
        <pc:spChg chg="del">
          <ac:chgData name="Maximiliano Ortiz" userId="90727fd8e92db46b" providerId="LiveId" clId="{39F3DB38-BBC1-4B2B-864D-112136CD1244}" dt="2023-09-24T19:35:54.421" v="26888" actId="478"/>
          <ac:spMkLst>
            <pc:docMk/>
            <pc:sldMk cId="3423954024" sldId="348"/>
            <ac:spMk id="8" creationId="{593B7F29-0730-2683-DDB5-4401DE96B5DB}"/>
          </ac:spMkLst>
        </pc:spChg>
        <pc:spChg chg="add mod">
          <ac:chgData name="Maximiliano Ortiz" userId="90727fd8e92db46b" providerId="LiveId" clId="{39F3DB38-BBC1-4B2B-864D-112136CD1244}" dt="2023-09-24T19:38:59.524" v="26965" actId="1076"/>
          <ac:spMkLst>
            <pc:docMk/>
            <pc:sldMk cId="3423954024" sldId="348"/>
            <ac:spMk id="21" creationId="{D2677715-0DD6-C598-91ED-A631D8E868B3}"/>
          </ac:spMkLst>
        </pc:spChg>
        <pc:spChg chg="add mod">
          <ac:chgData name="Maximiliano Ortiz" userId="90727fd8e92db46b" providerId="LiveId" clId="{39F3DB38-BBC1-4B2B-864D-112136CD1244}" dt="2023-09-24T19:38:51.480" v="26963" actId="1076"/>
          <ac:spMkLst>
            <pc:docMk/>
            <pc:sldMk cId="3423954024" sldId="348"/>
            <ac:spMk id="22" creationId="{B3A86786-CA3C-FBCA-C1E3-C9AA06752809}"/>
          </ac:spMkLst>
        </pc:spChg>
        <pc:spChg chg="add mod">
          <ac:chgData name="Maximiliano Ortiz" userId="90727fd8e92db46b" providerId="LiveId" clId="{39F3DB38-BBC1-4B2B-864D-112136CD1244}" dt="2023-09-24T19:38:54.922" v="26964" actId="1076"/>
          <ac:spMkLst>
            <pc:docMk/>
            <pc:sldMk cId="3423954024" sldId="348"/>
            <ac:spMk id="23" creationId="{DFFAA247-E18A-8EF6-04B0-888C279CE9A1}"/>
          </ac:spMkLst>
        </pc:spChg>
        <pc:picChg chg="del">
          <ac:chgData name="Maximiliano Ortiz" userId="90727fd8e92db46b" providerId="LiveId" clId="{39F3DB38-BBC1-4B2B-864D-112136CD1244}" dt="2023-09-24T19:35:55.983" v="26889" actId="478"/>
          <ac:picMkLst>
            <pc:docMk/>
            <pc:sldMk cId="3423954024" sldId="348"/>
            <ac:picMk id="6" creationId="{FC938B93-607A-CBE5-4018-D199D637F593}"/>
          </ac:picMkLst>
        </pc:picChg>
        <pc:picChg chg="add del mod">
          <ac:chgData name="Maximiliano Ortiz" userId="90727fd8e92db46b" providerId="LiveId" clId="{39F3DB38-BBC1-4B2B-864D-112136CD1244}" dt="2023-09-24T19:36:10.921" v="26891" actId="931"/>
          <ac:picMkLst>
            <pc:docMk/>
            <pc:sldMk cId="3423954024" sldId="348"/>
            <ac:picMk id="7" creationId="{D8241E11-A179-81F7-6B07-008C2AFC870C}"/>
          </ac:picMkLst>
        </pc:picChg>
        <pc:picChg chg="add del mod">
          <ac:chgData name="Maximiliano Ortiz" userId="90727fd8e92db46b" providerId="LiveId" clId="{39F3DB38-BBC1-4B2B-864D-112136CD1244}" dt="2023-09-24T19:36:10.921" v="26891" actId="931"/>
          <ac:picMkLst>
            <pc:docMk/>
            <pc:sldMk cId="3423954024" sldId="348"/>
            <ac:picMk id="10" creationId="{0B77E3D3-2D5E-46A1-3E2B-30C0CB1EB6F5}"/>
          </ac:picMkLst>
        </pc:picChg>
        <pc:picChg chg="add del mod">
          <ac:chgData name="Maximiliano Ortiz" userId="90727fd8e92db46b" providerId="LiveId" clId="{39F3DB38-BBC1-4B2B-864D-112136CD1244}" dt="2023-09-24T19:36:10.921" v="26891" actId="931"/>
          <ac:picMkLst>
            <pc:docMk/>
            <pc:sldMk cId="3423954024" sldId="348"/>
            <ac:picMk id="12" creationId="{6D0C1132-1A8E-514C-2DA9-760593278DF3}"/>
          </ac:picMkLst>
        </pc:picChg>
        <pc:picChg chg="add mod">
          <ac:chgData name="Maximiliano Ortiz" userId="90727fd8e92db46b" providerId="LiveId" clId="{39F3DB38-BBC1-4B2B-864D-112136CD1244}" dt="2023-09-24T19:37:39.978" v="26919" actId="1076"/>
          <ac:picMkLst>
            <pc:docMk/>
            <pc:sldMk cId="3423954024" sldId="348"/>
            <ac:picMk id="16" creationId="{18106399-F471-A877-B9BC-DD7FE09370F9}"/>
          </ac:picMkLst>
        </pc:picChg>
        <pc:picChg chg="add mod">
          <ac:chgData name="Maximiliano Ortiz" userId="90727fd8e92db46b" providerId="LiveId" clId="{39F3DB38-BBC1-4B2B-864D-112136CD1244}" dt="2023-09-24T19:37:36.844" v="26918" actId="1076"/>
          <ac:picMkLst>
            <pc:docMk/>
            <pc:sldMk cId="3423954024" sldId="348"/>
            <ac:picMk id="18" creationId="{B75A6C23-94A9-EDB9-5264-3E82BE2B5007}"/>
          </ac:picMkLst>
        </pc:picChg>
        <pc:picChg chg="add mod modCrop">
          <ac:chgData name="Maximiliano Ortiz" userId="90727fd8e92db46b" providerId="LiveId" clId="{39F3DB38-BBC1-4B2B-864D-112136CD1244}" dt="2023-09-24T19:37:53.832" v="26922" actId="1076"/>
          <ac:picMkLst>
            <pc:docMk/>
            <pc:sldMk cId="3423954024" sldId="348"/>
            <ac:picMk id="20" creationId="{18DAB497-51A2-7D85-72C8-2EBC61C0125E}"/>
          </ac:picMkLst>
        </pc:picChg>
      </pc:sldChg>
      <pc:sldChg chg="add del ord">
        <pc:chgData name="Maximiliano Ortiz" userId="90727fd8e92db46b" providerId="LiveId" clId="{39F3DB38-BBC1-4B2B-864D-112136CD1244}" dt="2023-09-24T20:35:23.325" v="26969" actId="2696"/>
        <pc:sldMkLst>
          <pc:docMk/>
          <pc:sldMk cId="3010289120" sldId="349"/>
        </pc:sldMkLst>
      </pc:sldChg>
      <pc:sldChg chg="addSp modSp add mod">
        <pc:chgData name="Maximiliano Ortiz" userId="90727fd8e92db46b" providerId="LiveId" clId="{39F3DB38-BBC1-4B2B-864D-112136CD1244}" dt="2023-09-24T21:57:14.994" v="27238" actId="1076"/>
        <pc:sldMkLst>
          <pc:docMk/>
          <pc:sldMk cId="3521809843" sldId="349"/>
        </pc:sldMkLst>
        <pc:spChg chg="mod">
          <ac:chgData name="Maximiliano Ortiz" userId="90727fd8e92db46b" providerId="LiveId" clId="{39F3DB38-BBC1-4B2B-864D-112136CD1244}" dt="2023-09-24T21:56:37.047" v="27233" actId="20577"/>
          <ac:spMkLst>
            <pc:docMk/>
            <pc:sldMk cId="3521809843" sldId="349"/>
            <ac:spMk id="14" creationId="{00000000-0000-0000-0000-000000000000}"/>
          </ac:spMkLst>
        </pc:spChg>
        <pc:picChg chg="add mod">
          <ac:chgData name="Maximiliano Ortiz" userId="90727fd8e92db46b" providerId="LiveId" clId="{39F3DB38-BBC1-4B2B-864D-112136CD1244}" dt="2023-09-24T21:57:14.994" v="27238" actId="1076"/>
          <ac:picMkLst>
            <pc:docMk/>
            <pc:sldMk cId="3521809843" sldId="349"/>
            <ac:picMk id="6" creationId="{1D784196-88A5-1F22-D9E8-A591196C2333}"/>
          </ac:picMkLst>
        </pc:picChg>
      </pc:sldChg>
      <pc:sldChg chg="addSp delSp modSp add mod">
        <pc:chgData name="Maximiliano Ortiz" userId="90727fd8e92db46b" providerId="LiveId" clId="{39F3DB38-BBC1-4B2B-864D-112136CD1244}" dt="2023-09-24T21:57:58.082" v="27261" actId="478"/>
        <pc:sldMkLst>
          <pc:docMk/>
          <pc:sldMk cId="1749983167" sldId="350"/>
        </pc:sldMkLst>
        <pc:spChg chg="mod">
          <ac:chgData name="Maximiliano Ortiz" userId="90727fd8e92db46b" providerId="LiveId" clId="{39F3DB38-BBC1-4B2B-864D-112136CD1244}" dt="2023-09-24T21:57:28.008" v="27255" actId="20577"/>
          <ac:spMkLst>
            <pc:docMk/>
            <pc:sldMk cId="1749983167" sldId="350"/>
            <ac:spMk id="14" creationId="{00000000-0000-0000-0000-000000000000}"/>
          </ac:spMkLst>
        </pc:spChg>
        <pc:picChg chg="del">
          <ac:chgData name="Maximiliano Ortiz" userId="90727fd8e92db46b" providerId="LiveId" clId="{39F3DB38-BBC1-4B2B-864D-112136CD1244}" dt="2023-09-24T21:57:58.082" v="27261" actId="478"/>
          <ac:picMkLst>
            <pc:docMk/>
            <pc:sldMk cId="1749983167" sldId="350"/>
            <ac:picMk id="6" creationId="{1D784196-88A5-1F22-D9E8-A591196C2333}"/>
          </ac:picMkLst>
        </pc:picChg>
        <pc:picChg chg="add mod ord">
          <ac:chgData name="Maximiliano Ortiz" userId="90727fd8e92db46b" providerId="LiveId" clId="{39F3DB38-BBC1-4B2B-864D-112136CD1244}" dt="2023-09-24T21:57:56.478" v="27260" actId="167"/>
          <ac:picMkLst>
            <pc:docMk/>
            <pc:sldMk cId="1749983167" sldId="350"/>
            <ac:picMk id="7" creationId="{8C0728BC-1753-8AE2-3FE4-32AE2BED5CF1}"/>
          </ac:picMkLst>
        </pc:picChg>
      </pc:sldChg>
      <pc:sldChg chg="addSp delSp modSp add mod">
        <pc:chgData name="Maximiliano Ortiz" userId="90727fd8e92db46b" providerId="LiveId" clId="{39F3DB38-BBC1-4B2B-864D-112136CD1244}" dt="2023-09-24T21:59:08.552" v="27289" actId="478"/>
        <pc:sldMkLst>
          <pc:docMk/>
          <pc:sldMk cId="4219721418" sldId="351"/>
        </pc:sldMkLst>
        <pc:spChg chg="mod">
          <ac:chgData name="Maximiliano Ortiz" userId="90727fd8e92db46b" providerId="LiveId" clId="{39F3DB38-BBC1-4B2B-864D-112136CD1244}" dt="2023-09-24T21:58:11.824" v="27278" actId="20577"/>
          <ac:spMkLst>
            <pc:docMk/>
            <pc:sldMk cId="4219721418" sldId="351"/>
            <ac:spMk id="14" creationId="{00000000-0000-0000-0000-000000000000}"/>
          </ac:spMkLst>
        </pc:spChg>
        <pc:picChg chg="add mod ord">
          <ac:chgData name="Maximiliano Ortiz" userId="90727fd8e92db46b" providerId="LiveId" clId="{39F3DB38-BBC1-4B2B-864D-112136CD1244}" dt="2023-09-24T21:59:07.139" v="27288" actId="167"/>
          <ac:picMkLst>
            <pc:docMk/>
            <pc:sldMk cId="4219721418" sldId="351"/>
            <ac:picMk id="6" creationId="{4BEFD0E8-0CB4-6456-D353-6BC2542E248E}"/>
          </ac:picMkLst>
        </pc:picChg>
        <pc:picChg chg="del">
          <ac:chgData name="Maximiliano Ortiz" userId="90727fd8e92db46b" providerId="LiveId" clId="{39F3DB38-BBC1-4B2B-864D-112136CD1244}" dt="2023-09-24T21:59:08.552" v="27289" actId="478"/>
          <ac:picMkLst>
            <pc:docMk/>
            <pc:sldMk cId="4219721418" sldId="351"/>
            <ac:picMk id="7" creationId="{8C0728BC-1753-8AE2-3FE4-32AE2BED5CF1}"/>
          </ac:picMkLst>
        </pc:picChg>
      </pc:sldChg>
      <pc:sldChg chg="modSp add mod ord">
        <pc:chgData name="Maximiliano Ortiz" userId="90727fd8e92db46b" providerId="LiveId" clId="{39F3DB38-BBC1-4B2B-864D-112136CD1244}" dt="2023-09-24T22:02:37.349" v="27584" actId="114"/>
        <pc:sldMkLst>
          <pc:docMk/>
          <pc:sldMk cId="2307870461" sldId="352"/>
        </pc:sldMkLst>
        <pc:spChg chg="mod">
          <ac:chgData name="Maximiliano Ortiz" userId="90727fd8e92db46b" providerId="LiveId" clId="{39F3DB38-BBC1-4B2B-864D-112136CD1244}" dt="2023-09-24T22:02:37.349" v="27584" actId="114"/>
          <ac:spMkLst>
            <pc:docMk/>
            <pc:sldMk cId="2307870461" sldId="352"/>
            <ac:spMk id="14" creationId="{00000000-0000-0000-0000-000000000000}"/>
          </ac:spMkLst>
        </pc:spChg>
      </pc:sldChg>
      <pc:sldChg chg="addSp modSp add mod">
        <pc:chgData name="Maximiliano Ortiz" userId="90727fd8e92db46b" providerId="LiveId" clId="{39F3DB38-BBC1-4B2B-864D-112136CD1244}" dt="2023-09-24T22:11:56.047" v="27798" actId="167"/>
        <pc:sldMkLst>
          <pc:docMk/>
          <pc:sldMk cId="1096318700" sldId="353"/>
        </pc:sldMkLst>
        <pc:spChg chg="mod">
          <ac:chgData name="Maximiliano Ortiz" userId="90727fd8e92db46b" providerId="LiveId" clId="{39F3DB38-BBC1-4B2B-864D-112136CD1244}" dt="2023-09-24T22:03:18.733" v="27586" actId="20577"/>
          <ac:spMkLst>
            <pc:docMk/>
            <pc:sldMk cId="1096318700" sldId="353"/>
            <ac:spMk id="14" creationId="{00000000-0000-0000-0000-000000000000}"/>
          </ac:spMkLst>
        </pc:spChg>
        <pc:graphicFrameChg chg="add mod ord modGraphic">
          <ac:chgData name="Maximiliano Ortiz" userId="90727fd8e92db46b" providerId="LiveId" clId="{39F3DB38-BBC1-4B2B-864D-112136CD1244}" dt="2023-09-24T22:11:56.047" v="27798" actId="167"/>
          <ac:graphicFrameMkLst>
            <pc:docMk/>
            <pc:sldMk cId="1096318700" sldId="353"/>
            <ac:graphicFrameMk id="9" creationId="{477EC978-9F75-48C1-9B2E-568B90F491AB}"/>
          </ac:graphicFrameMkLst>
        </pc:graphicFrameChg>
        <pc:picChg chg="add mod ord">
          <ac:chgData name="Maximiliano Ortiz" userId="90727fd8e92db46b" providerId="LiveId" clId="{39F3DB38-BBC1-4B2B-864D-112136CD1244}" dt="2023-09-24T22:11:56.047" v="27798" actId="167"/>
          <ac:picMkLst>
            <pc:docMk/>
            <pc:sldMk cId="1096318700" sldId="353"/>
            <ac:picMk id="6" creationId="{96B5D964-9423-BCBC-DD92-19B59A799C49}"/>
          </ac:picMkLst>
        </pc:picChg>
        <pc:picChg chg="add mod ord">
          <ac:chgData name="Maximiliano Ortiz" userId="90727fd8e92db46b" providerId="LiveId" clId="{39F3DB38-BBC1-4B2B-864D-112136CD1244}" dt="2023-09-24T22:11:56.047" v="27798" actId="167"/>
          <ac:picMkLst>
            <pc:docMk/>
            <pc:sldMk cId="1096318700" sldId="353"/>
            <ac:picMk id="8" creationId="{76D42E4F-E4AF-B7E6-0271-FD45D2E73454}"/>
          </ac:picMkLst>
        </pc:picChg>
      </pc:sldChg>
      <pc:sldChg chg="modSp add mod ord">
        <pc:chgData name="Maximiliano Ortiz" userId="90727fd8e92db46b" providerId="LiveId" clId="{39F3DB38-BBC1-4B2B-864D-112136CD1244}" dt="2023-09-24T22:35:06.790" v="28118" actId="113"/>
        <pc:sldMkLst>
          <pc:docMk/>
          <pc:sldMk cId="3817289966" sldId="354"/>
        </pc:sldMkLst>
        <pc:spChg chg="mod">
          <ac:chgData name="Maximiliano Ortiz" userId="90727fd8e92db46b" providerId="LiveId" clId="{39F3DB38-BBC1-4B2B-864D-112136CD1244}" dt="2023-09-24T22:35:06.790" v="28118" actId="113"/>
          <ac:spMkLst>
            <pc:docMk/>
            <pc:sldMk cId="3817289966" sldId="354"/>
            <ac:spMk id="14" creationId="{00000000-0000-0000-0000-000000000000}"/>
          </ac:spMkLst>
        </pc:spChg>
      </pc:sldChg>
      <pc:sldChg chg="addSp delSp modSp add mod">
        <pc:chgData name="Maximiliano Ortiz" userId="90727fd8e92db46b" providerId="LiveId" clId="{39F3DB38-BBC1-4B2B-864D-112136CD1244}" dt="2023-09-24T22:48:25.181" v="28688"/>
        <pc:sldMkLst>
          <pc:docMk/>
          <pc:sldMk cId="3019973756" sldId="355"/>
        </pc:sldMkLst>
        <pc:spChg chg="mod">
          <ac:chgData name="Maximiliano Ortiz" userId="90727fd8e92db46b" providerId="LiveId" clId="{39F3DB38-BBC1-4B2B-864D-112136CD1244}" dt="2023-09-24T22:35:43.668" v="28184" actId="20577"/>
          <ac:spMkLst>
            <pc:docMk/>
            <pc:sldMk cId="3019973756" sldId="355"/>
            <ac:spMk id="14" creationId="{00000000-0000-0000-0000-000000000000}"/>
          </ac:spMkLst>
        </pc:spChg>
        <pc:graphicFrameChg chg="add del mod modGraphic">
          <ac:chgData name="Maximiliano Ortiz" userId="90727fd8e92db46b" providerId="LiveId" clId="{39F3DB38-BBC1-4B2B-864D-112136CD1244}" dt="2023-09-24T22:36:43.391" v="28192" actId="3680"/>
          <ac:graphicFrameMkLst>
            <pc:docMk/>
            <pc:sldMk cId="3019973756" sldId="355"/>
            <ac:graphicFrameMk id="5" creationId="{3F229AB6-03F0-B032-BB10-D4B4401EC033}"/>
          </ac:graphicFrameMkLst>
        </pc:graphicFrameChg>
        <pc:graphicFrameChg chg="add mod modGraphic">
          <ac:chgData name="Maximiliano Ortiz" userId="90727fd8e92db46b" providerId="LiveId" clId="{39F3DB38-BBC1-4B2B-864D-112136CD1244}" dt="2023-09-24T22:48:25.181" v="28688"/>
          <ac:graphicFrameMkLst>
            <pc:docMk/>
            <pc:sldMk cId="3019973756" sldId="355"/>
            <ac:graphicFrameMk id="6" creationId="{A1390080-276D-0DB9-D7AC-75A19E16B0CB}"/>
          </ac:graphicFrameMkLst>
        </pc:graphicFrameChg>
      </pc:sldChg>
      <pc:sldChg chg="addSp delSp modSp add mod">
        <pc:chgData name="Maximiliano Ortiz" userId="90727fd8e92db46b" providerId="LiveId" clId="{39F3DB38-BBC1-4B2B-864D-112136CD1244}" dt="2023-09-24T23:12:04.518" v="29314" actId="20577"/>
        <pc:sldMkLst>
          <pc:docMk/>
          <pc:sldMk cId="1502835952" sldId="356"/>
        </pc:sldMkLst>
        <pc:spChg chg="add mod">
          <ac:chgData name="Maximiliano Ortiz" userId="90727fd8e92db46b" providerId="LiveId" clId="{39F3DB38-BBC1-4B2B-864D-112136CD1244}" dt="2023-09-24T22:55:16.889" v="28849" actId="113"/>
          <ac:spMkLst>
            <pc:docMk/>
            <pc:sldMk cId="1502835952" sldId="356"/>
            <ac:spMk id="9" creationId="{9A48ABBA-DECE-C10D-F575-46F6396C11B3}"/>
          </ac:spMkLst>
        </pc:spChg>
        <pc:spChg chg="add mod">
          <ac:chgData name="Maximiliano Ortiz" userId="90727fd8e92db46b" providerId="LiveId" clId="{39F3DB38-BBC1-4B2B-864D-112136CD1244}" dt="2023-09-24T22:56:16.728" v="28860" actId="20577"/>
          <ac:spMkLst>
            <pc:docMk/>
            <pc:sldMk cId="1502835952" sldId="356"/>
            <ac:spMk id="10" creationId="{1EC10177-80A6-5C6C-C800-6905295E9356}"/>
          </ac:spMkLst>
        </pc:spChg>
        <pc:spChg chg="mod">
          <ac:chgData name="Maximiliano Ortiz" userId="90727fd8e92db46b" providerId="LiveId" clId="{39F3DB38-BBC1-4B2B-864D-112136CD1244}" dt="2023-09-24T23:12:04.518" v="29314" actId="20577"/>
          <ac:spMkLst>
            <pc:docMk/>
            <pc:sldMk cId="1502835952" sldId="356"/>
            <ac:spMk id="14" creationId="{00000000-0000-0000-0000-000000000000}"/>
          </ac:spMkLst>
        </pc:spChg>
        <pc:graphicFrameChg chg="add del mod modGraphic">
          <ac:chgData name="Maximiliano Ortiz" userId="90727fd8e92db46b" providerId="LiveId" clId="{39F3DB38-BBC1-4B2B-864D-112136CD1244}" dt="2023-09-24T22:53:51.660" v="28828" actId="478"/>
          <ac:graphicFrameMkLst>
            <pc:docMk/>
            <pc:sldMk cId="1502835952" sldId="356"/>
            <ac:graphicFrameMk id="5" creationId="{61CC2B22-C3D1-C7AF-91EC-EFD3CD3E1BC5}"/>
          </ac:graphicFrameMkLst>
        </pc:graphicFrameChg>
        <pc:graphicFrameChg chg="del mod modGraphic">
          <ac:chgData name="Maximiliano Ortiz" userId="90727fd8e92db46b" providerId="LiveId" clId="{39F3DB38-BBC1-4B2B-864D-112136CD1244}" dt="2023-09-24T22:52:48.949" v="28814" actId="478"/>
          <ac:graphicFrameMkLst>
            <pc:docMk/>
            <pc:sldMk cId="1502835952" sldId="356"/>
            <ac:graphicFrameMk id="6" creationId="{A1390080-276D-0DB9-D7AC-75A19E16B0CB}"/>
          </ac:graphicFrameMkLst>
        </pc:graphicFrameChg>
        <pc:graphicFrameChg chg="add mod modGraphic">
          <ac:chgData name="Maximiliano Ortiz" userId="90727fd8e92db46b" providerId="LiveId" clId="{39F3DB38-BBC1-4B2B-864D-112136CD1244}" dt="2023-09-24T22:58:12.062" v="28932" actId="14100"/>
          <ac:graphicFrameMkLst>
            <pc:docMk/>
            <pc:sldMk cId="1502835952" sldId="356"/>
            <ac:graphicFrameMk id="7" creationId="{EC7ED687-C143-DFD9-0CC4-9047FF7DE972}"/>
          </ac:graphicFrameMkLst>
        </pc:graphicFrameChg>
        <pc:graphicFrameChg chg="add mod modGraphic">
          <ac:chgData name="Maximiliano Ortiz" userId="90727fd8e92db46b" providerId="LiveId" clId="{39F3DB38-BBC1-4B2B-864D-112136CD1244}" dt="2023-09-24T22:58:16.733" v="28933" actId="14100"/>
          <ac:graphicFrameMkLst>
            <pc:docMk/>
            <pc:sldMk cId="1502835952" sldId="356"/>
            <ac:graphicFrameMk id="8" creationId="{FA45A80C-990B-4ED4-129F-A7CD3AB2CC0E}"/>
          </ac:graphicFrameMkLst>
        </pc:graphicFrameChg>
      </pc:sldChg>
      <pc:sldChg chg="modSp add mod">
        <pc:chgData name="Maximiliano Ortiz" userId="90727fd8e92db46b" providerId="LiveId" clId="{39F3DB38-BBC1-4B2B-864D-112136CD1244}" dt="2023-09-24T23:12:12.947" v="29341" actId="20577"/>
        <pc:sldMkLst>
          <pc:docMk/>
          <pc:sldMk cId="4176413329" sldId="357"/>
        </pc:sldMkLst>
        <pc:spChg chg="mod">
          <ac:chgData name="Maximiliano Ortiz" userId="90727fd8e92db46b" providerId="LiveId" clId="{39F3DB38-BBC1-4B2B-864D-112136CD1244}" dt="2023-09-24T22:58:52.283" v="28938" actId="20577"/>
          <ac:spMkLst>
            <pc:docMk/>
            <pc:sldMk cId="4176413329" sldId="357"/>
            <ac:spMk id="9" creationId="{9A48ABBA-DECE-C10D-F575-46F6396C11B3}"/>
          </ac:spMkLst>
        </pc:spChg>
        <pc:spChg chg="mod">
          <ac:chgData name="Maximiliano Ortiz" userId="90727fd8e92db46b" providerId="LiveId" clId="{39F3DB38-BBC1-4B2B-864D-112136CD1244}" dt="2023-09-24T22:58:56.686" v="28940" actId="20577"/>
          <ac:spMkLst>
            <pc:docMk/>
            <pc:sldMk cId="4176413329" sldId="357"/>
            <ac:spMk id="10" creationId="{1EC10177-80A6-5C6C-C800-6905295E9356}"/>
          </ac:spMkLst>
        </pc:spChg>
        <pc:spChg chg="mod">
          <ac:chgData name="Maximiliano Ortiz" userId="90727fd8e92db46b" providerId="LiveId" clId="{39F3DB38-BBC1-4B2B-864D-112136CD1244}" dt="2023-09-24T23:12:12.947" v="29341" actId="20577"/>
          <ac:spMkLst>
            <pc:docMk/>
            <pc:sldMk cId="4176413329" sldId="357"/>
            <ac:spMk id="14" creationId="{00000000-0000-0000-0000-000000000000}"/>
          </ac:spMkLst>
        </pc:spChg>
        <pc:graphicFrameChg chg="modGraphic">
          <ac:chgData name="Maximiliano Ortiz" userId="90727fd8e92db46b" providerId="LiveId" clId="{39F3DB38-BBC1-4B2B-864D-112136CD1244}" dt="2023-09-24T23:00:03.371" v="29008" actId="20577"/>
          <ac:graphicFrameMkLst>
            <pc:docMk/>
            <pc:sldMk cId="4176413329" sldId="357"/>
            <ac:graphicFrameMk id="7" creationId="{EC7ED687-C143-DFD9-0CC4-9047FF7DE972}"/>
          </ac:graphicFrameMkLst>
        </pc:graphicFrameChg>
        <pc:graphicFrameChg chg="modGraphic">
          <ac:chgData name="Maximiliano Ortiz" userId="90727fd8e92db46b" providerId="LiveId" clId="{39F3DB38-BBC1-4B2B-864D-112136CD1244}" dt="2023-09-24T23:01:02.656" v="29058" actId="20577"/>
          <ac:graphicFrameMkLst>
            <pc:docMk/>
            <pc:sldMk cId="4176413329" sldId="357"/>
            <ac:graphicFrameMk id="8" creationId="{FA45A80C-990B-4ED4-129F-A7CD3AB2CC0E}"/>
          </ac:graphicFrameMkLst>
        </pc:graphicFrameChg>
      </pc:sldChg>
      <pc:sldChg chg="addSp delSp modSp add del mod">
        <pc:chgData name="Maximiliano Ortiz" userId="90727fd8e92db46b" providerId="LiveId" clId="{39F3DB38-BBC1-4B2B-864D-112136CD1244}" dt="2023-09-24T23:11:44.338" v="29285" actId="2696"/>
        <pc:sldMkLst>
          <pc:docMk/>
          <pc:sldMk cId="379081647" sldId="358"/>
        </pc:sldMkLst>
        <pc:spChg chg="del">
          <ac:chgData name="Maximiliano Ortiz" userId="90727fd8e92db46b" providerId="LiveId" clId="{39F3DB38-BBC1-4B2B-864D-112136CD1244}" dt="2023-09-24T23:02:21.953" v="29060" actId="478"/>
          <ac:spMkLst>
            <pc:docMk/>
            <pc:sldMk cId="379081647" sldId="358"/>
            <ac:spMk id="9" creationId="{9A48ABBA-DECE-C10D-F575-46F6396C11B3}"/>
          </ac:spMkLst>
        </pc:spChg>
        <pc:spChg chg="del">
          <ac:chgData name="Maximiliano Ortiz" userId="90727fd8e92db46b" providerId="LiveId" clId="{39F3DB38-BBC1-4B2B-864D-112136CD1244}" dt="2023-09-24T23:02:25.498" v="29061" actId="478"/>
          <ac:spMkLst>
            <pc:docMk/>
            <pc:sldMk cId="379081647" sldId="358"/>
            <ac:spMk id="10" creationId="{1EC10177-80A6-5C6C-C800-6905295E9356}"/>
          </ac:spMkLst>
        </pc:spChg>
        <pc:graphicFrameChg chg="add mod modGraphic">
          <ac:chgData name="Maximiliano Ortiz" userId="90727fd8e92db46b" providerId="LiveId" clId="{39F3DB38-BBC1-4B2B-864D-112136CD1244}" dt="2023-09-24T23:08:49.925" v="29267" actId="1076"/>
          <ac:graphicFrameMkLst>
            <pc:docMk/>
            <pc:sldMk cId="379081647" sldId="358"/>
            <ac:graphicFrameMk id="5" creationId="{9B5F9661-2E0E-F037-D37B-0645217BB9D3}"/>
          </ac:graphicFrameMkLst>
        </pc:graphicFrameChg>
        <pc:graphicFrameChg chg="del">
          <ac:chgData name="Maximiliano Ortiz" userId="90727fd8e92db46b" providerId="LiveId" clId="{39F3DB38-BBC1-4B2B-864D-112136CD1244}" dt="2023-09-24T23:02:26.952" v="29062" actId="478"/>
          <ac:graphicFrameMkLst>
            <pc:docMk/>
            <pc:sldMk cId="379081647" sldId="358"/>
            <ac:graphicFrameMk id="7" creationId="{EC7ED687-C143-DFD9-0CC4-9047FF7DE972}"/>
          </ac:graphicFrameMkLst>
        </pc:graphicFrameChg>
        <pc:graphicFrameChg chg="del">
          <ac:chgData name="Maximiliano Ortiz" userId="90727fd8e92db46b" providerId="LiveId" clId="{39F3DB38-BBC1-4B2B-864D-112136CD1244}" dt="2023-09-24T23:02:28.327" v="29063" actId="478"/>
          <ac:graphicFrameMkLst>
            <pc:docMk/>
            <pc:sldMk cId="379081647" sldId="358"/>
            <ac:graphicFrameMk id="8" creationId="{FA45A80C-990B-4ED4-129F-A7CD3AB2CC0E}"/>
          </ac:graphicFrameMkLst>
        </pc:graphicFrameChg>
      </pc:sldChg>
      <pc:sldChg chg="addSp delSp modSp add mod">
        <pc:chgData name="Maximiliano Ortiz" userId="90727fd8e92db46b" providerId="LiveId" clId="{39F3DB38-BBC1-4B2B-864D-112136CD1244}" dt="2023-09-25T01:25:51.871" v="29572" actId="14100"/>
        <pc:sldMkLst>
          <pc:docMk/>
          <pc:sldMk cId="2983392277" sldId="359"/>
        </pc:sldMkLst>
        <pc:spChg chg="mod">
          <ac:chgData name="Maximiliano Ortiz" userId="90727fd8e92db46b" providerId="LiveId" clId="{39F3DB38-BBC1-4B2B-864D-112136CD1244}" dt="2023-09-24T23:12:27.228" v="29377" actId="20577"/>
          <ac:spMkLst>
            <pc:docMk/>
            <pc:sldMk cId="2983392277" sldId="359"/>
            <ac:spMk id="14" creationId="{00000000-0000-0000-0000-000000000000}"/>
          </ac:spMkLst>
        </pc:spChg>
        <pc:graphicFrameChg chg="del">
          <ac:chgData name="Maximiliano Ortiz" userId="90727fd8e92db46b" providerId="LiveId" clId="{39F3DB38-BBC1-4B2B-864D-112136CD1244}" dt="2023-09-24T23:09:41.109" v="29269" actId="478"/>
          <ac:graphicFrameMkLst>
            <pc:docMk/>
            <pc:sldMk cId="2983392277" sldId="359"/>
            <ac:graphicFrameMk id="5" creationId="{9B5F9661-2E0E-F037-D37B-0645217BB9D3}"/>
          </ac:graphicFrameMkLst>
        </pc:graphicFrameChg>
        <pc:graphicFrameChg chg="add mod modGraphic">
          <ac:chgData name="Maximiliano Ortiz" userId="90727fd8e92db46b" providerId="LiveId" clId="{39F3DB38-BBC1-4B2B-864D-112136CD1244}" dt="2023-09-24T23:16:24.953" v="29444" actId="255"/>
          <ac:graphicFrameMkLst>
            <pc:docMk/>
            <pc:sldMk cId="2983392277" sldId="359"/>
            <ac:graphicFrameMk id="6" creationId="{4BDC9B5C-6A6D-4FA5-40B2-5272BA116969}"/>
          </ac:graphicFrameMkLst>
        </pc:graphicFrameChg>
        <pc:graphicFrameChg chg="add mod modGraphic">
          <ac:chgData name="Maximiliano Ortiz" userId="90727fd8e92db46b" providerId="LiveId" clId="{39F3DB38-BBC1-4B2B-864D-112136CD1244}" dt="2023-09-25T01:25:51.871" v="29572" actId="14100"/>
          <ac:graphicFrameMkLst>
            <pc:docMk/>
            <pc:sldMk cId="2983392277" sldId="359"/>
            <ac:graphicFrameMk id="7" creationId="{CFFE1A4D-1154-2A5B-6F24-F5C3D080D6D3}"/>
          </ac:graphicFrameMkLst>
        </pc:graphicFrameChg>
      </pc:sldChg>
      <pc:sldChg chg="addSp delSp modSp add mod">
        <pc:chgData name="Maximiliano Ortiz" userId="90727fd8e92db46b" providerId="LiveId" clId="{39F3DB38-BBC1-4B2B-864D-112136CD1244}" dt="2023-09-25T01:22:01.602" v="29548" actId="114"/>
        <pc:sldMkLst>
          <pc:docMk/>
          <pc:sldMk cId="161930593" sldId="360"/>
        </pc:sldMkLst>
        <pc:spChg chg="add del mod">
          <ac:chgData name="Maximiliano Ortiz" userId="90727fd8e92db46b" providerId="LiveId" clId="{39F3DB38-BBC1-4B2B-864D-112136CD1244}" dt="2023-09-25T00:04:44.118" v="29523" actId="478"/>
          <ac:spMkLst>
            <pc:docMk/>
            <pc:sldMk cId="161930593" sldId="360"/>
            <ac:spMk id="5" creationId="{94AD9A78-775B-54AE-E8AD-9F1CE3B8B74A}"/>
          </ac:spMkLst>
        </pc:spChg>
        <pc:spChg chg="add del mod">
          <ac:chgData name="Maximiliano Ortiz" userId="90727fd8e92db46b" providerId="LiveId" clId="{39F3DB38-BBC1-4B2B-864D-112136CD1244}" dt="2023-09-25T01:22:01.602" v="29548" actId="114"/>
          <ac:spMkLst>
            <pc:docMk/>
            <pc:sldMk cId="161930593" sldId="360"/>
            <ac:spMk id="14" creationId="{00000000-0000-0000-0000-000000000000}"/>
          </ac:spMkLst>
        </pc:spChg>
        <pc:graphicFrameChg chg="add del">
          <ac:chgData name="Maximiliano Ortiz" userId="90727fd8e92db46b" providerId="LiveId" clId="{39F3DB38-BBC1-4B2B-864D-112136CD1244}" dt="2023-09-24T23:58:36.863" v="29498" actId="478"/>
          <ac:graphicFrameMkLst>
            <pc:docMk/>
            <pc:sldMk cId="161930593" sldId="360"/>
            <ac:graphicFrameMk id="6" creationId="{4BDC9B5C-6A6D-4FA5-40B2-5272BA116969}"/>
          </ac:graphicFrameMkLst>
        </pc:graphicFrameChg>
        <pc:graphicFrameChg chg="add del">
          <ac:chgData name="Maximiliano Ortiz" userId="90727fd8e92db46b" providerId="LiveId" clId="{39F3DB38-BBC1-4B2B-864D-112136CD1244}" dt="2023-09-24T23:58:38.883" v="29499" actId="478"/>
          <ac:graphicFrameMkLst>
            <pc:docMk/>
            <pc:sldMk cId="161930593" sldId="360"/>
            <ac:graphicFrameMk id="7" creationId="{CFFE1A4D-1154-2A5B-6F24-F5C3D080D6D3}"/>
          </ac:graphicFrameMkLst>
        </pc:graphicFrameChg>
        <pc:picChg chg="add del mod">
          <ac:chgData name="Maximiliano Ortiz" userId="90727fd8e92db46b" providerId="LiveId" clId="{39F3DB38-BBC1-4B2B-864D-112136CD1244}" dt="2023-09-25T00:02:57.631" v="29508" actId="478"/>
          <ac:picMkLst>
            <pc:docMk/>
            <pc:sldMk cId="161930593" sldId="360"/>
            <ac:picMk id="1026" creationId="{50293B86-44F2-9CEE-BECC-1BDAA4044486}"/>
          </ac:picMkLst>
        </pc:picChg>
        <pc:picChg chg="add del mod">
          <ac:chgData name="Maximiliano Ortiz" userId="90727fd8e92db46b" providerId="LiveId" clId="{39F3DB38-BBC1-4B2B-864D-112136CD1244}" dt="2023-09-25T00:04:46.222" v="29524" actId="478"/>
          <ac:picMkLst>
            <pc:docMk/>
            <pc:sldMk cId="161930593" sldId="360"/>
            <ac:picMk id="1028" creationId="{82AA487D-59FE-A199-702C-9DE8B5EF55E6}"/>
          </ac:picMkLst>
        </pc:picChg>
        <pc:picChg chg="add del mod">
          <ac:chgData name="Maximiliano Ortiz" userId="90727fd8e92db46b" providerId="LiveId" clId="{39F3DB38-BBC1-4B2B-864D-112136CD1244}" dt="2023-09-25T00:04:36.170" v="29518"/>
          <ac:picMkLst>
            <pc:docMk/>
            <pc:sldMk cId="161930593" sldId="360"/>
            <ac:picMk id="1030" creationId="{A65A25C5-B8E4-5554-D118-B4F885176B58}"/>
          </ac:picMkLst>
        </pc:picChg>
        <pc:picChg chg="add del mod">
          <ac:chgData name="Maximiliano Ortiz" userId="90727fd8e92db46b" providerId="LiveId" clId="{39F3DB38-BBC1-4B2B-864D-112136CD1244}" dt="2023-09-25T00:04:47.550" v="29525" actId="478"/>
          <ac:picMkLst>
            <pc:docMk/>
            <pc:sldMk cId="161930593" sldId="360"/>
            <ac:picMk id="1032" creationId="{52C865A1-7623-4B55-EE98-8C7A69DC83B2}"/>
          </ac:picMkLst>
        </pc:picChg>
        <pc:picChg chg="add mod">
          <ac:chgData name="Maximiliano Ortiz" userId="90727fd8e92db46b" providerId="LiveId" clId="{39F3DB38-BBC1-4B2B-864D-112136CD1244}" dt="2023-09-25T00:05:00.771" v="29528" actId="1076"/>
          <ac:picMkLst>
            <pc:docMk/>
            <pc:sldMk cId="161930593" sldId="360"/>
            <ac:picMk id="1034" creationId="{C0ABDF6B-57DE-4835-BCA2-0A5F52967BBC}"/>
          </ac:picMkLst>
        </pc:picChg>
      </pc:sldChg>
      <pc:sldChg chg="addSp delSp modSp add">
        <pc:chgData name="Maximiliano Ortiz" userId="90727fd8e92db46b" providerId="LiveId" clId="{39F3DB38-BBC1-4B2B-864D-112136CD1244}" dt="2023-09-25T01:21:56.817" v="29545" actId="114"/>
        <pc:sldMkLst>
          <pc:docMk/>
          <pc:sldMk cId="3815273234" sldId="361"/>
        </pc:sldMkLst>
        <pc:spChg chg="mod">
          <ac:chgData name="Maximiliano Ortiz" userId="90727fd8e92db46b" providerId="LiveId" clId="{39F3DB38-BBC1-4B2B-864D-112136CD1244}" dt="2023-09-25T01:21:56.817" v="29545" actId="114"/>
          <ac:spMkLst>
            <pc:docMk/>
            <pc:sldMk cId="3815273234" sldId="361"/>
            <ac:spMk id="14" creationId="{00000000-0000-0000-0000-000000000000}"/>
          </ac:spMkLst>
        </pc:spChg>
        <pc:picChg chg="del">
          <ac:chgData name="Maximiliano Ortiz" userId="90727fd8e92db46b" providerId="LiveId" clId="{39F3DB38-BBC1-4B2B-864D-112136CD1244}" dt="2023-09-25T01:21:40.782" v="29536" actId="478"/>
          <ac:picMkLst>
            <pc:docMk/>
            <pc:sldMk cId="3815273234" sldId="361"/>
            <ac:picMk id="1034" creationId="{C0ABDF6B-57DE-4835-BCA2-0A5F52967BBC}"/>
          </ac:picMkLst>
        </pc:picChg>
        <pc:picChg chg="add mod">
          <ac:chgData name="Maximiliano Ortiz" userId="90727fd8e92db46b" providerId="LiveId" clId="{39F3DB38-BBC1-4B2B-864D-112136CD1244}" dt="2023-09-25T01:21:38.929" v="29535" actId="167"/>
          <ac:picMkLst>
            <pc:docMk/>
            <pc:sldMk cId="3815273234" sldId="361"/>
            <ac:picMk id="2050" creationId="{F5286824-4EC0-5F9C-CCC6-BA9BEB7C32CB}"/>
          </ac:picMkLst>
        </pc:picChg>
      </pc:sldChg>
      <pc:sldChg chg="addSp delSp modSp add">
        <pc:chgData name="Maximiliano Ortiz" userId="90727fd8e92db46b" providerId="LiveId" clId="{39F3DB38-BBC1-4B2B-864D-112136CD1244}" dt="2023-09-25T01:23:11.456" v="29560" actId="478"/>
        <pc:sldMkLst>
          <pc:docMk/>
          <pc:sldMk cId="1953023290" sldId="362"/>
        </pc:sldMkLst>
        <pc:spChg chg="mod">
          <ac:chgData name="Maximiliano Ortiz" userId="90727fd8e92db46b" providerId="LiveId" clId="{39F3DB38-BBC1-4B2B-864D-112136CD1244}" dt="2023-09-25T01:22:25.544" v="29551" actId="20577"/>
          <ac:spMkLst>
            <pc:docMk/>
            <pc:sldMk cId="1953023290" sldId="362"/>
            <ac:spMk id="14" creationId="{00000000-0000-0000-0000-000000000000}"/>
          </ac:spMkLst>
        </pc:spChg>
        <pc:picChg chg="add del">
          <ac:chgData name="Maximiliano Ortiz" userId="90727fd8e92db46b" providerId="LiveId" clId="{39F3DB38-BBC1-4B2B-864D-112136CD1244}" dt="2023-09-25T01:23:11.456" v="29560" actId="478"/>
          <ac:picMkLst>
            <pc:docMk/>
            <pc:sldMk cId="1953023290" sldId="362"/>
            <ac:picMk id="2050" creationId="{F5286824-4EC0-5F9C-CCC6-BA9BEB7C32CB}"/>
          </ac:picMkLst>
        </pc:picChg>
        <pc:picChg chg="add mod">
          <ac:chgData name="Maximiliano Ortiz" userId="90727fd8e92db46b" providerId="LiveId" clId="{39F3DB38-BBC1-4B2B-864D-112136CD1244}" dt="2023-09-25T01:23:10.043" v="29559" actId="167"/>
          <ac:picMkLst>
            <pc:docMk/>
            <pc:sldMk cId="1953023290" sldId="362"/>
            <ac:picMk id="3074" creationId="{74E78633-E4EC-1AC5-8373-7FF727CFCD69}"/>
          </ac:picMkLst>
        </pc:picChg>
      </pc:sldChg>
      <pc:sldChg chg="addSp delSp modSp add">
        <pc:chgData name="Maximiliano Ortiz" userId="90727fd8e92db46b" providerId="LiveId" clId="{39F3DB38-BBC1-4B2B-864D-112136CD1244}" dt="2023-09-25T01:24:02.901" v="29570" actId="478"/>
        <pc:sldMkLst>
          <pc:docMk/>
          <pc:sldMk cId="1896523833" sldId="363"/>
        </pc:sldMkLst>
        <pc:spChg chg="mod">
          <ac:chgData name="Maximiliano Ortiz" userId="90727fd8e92db46b" providerId="LiveId" clId="{39F3DB38-BBC1-4B2B-864D-112136CD1244}" dt="2023-09-25T01:23:26.459" v="29565" actId="20577"/>
          <ac:spMkLst>
            <pc:docMk/>
            <pc:sldMk cId="1896523833" sldId="363"/>
            <ac:spMk id="14" creationId="{00000000-0000-0000-0000-000000000000}"/>
          </ac:spMkLst>
        </pc:spChg>
        <pc:picChg chg="del">
          <ac:chgData name="Maximiliano Ortiz" userId="90727fd8e92db46b" providerId="LiveId" clId="{39F3DB38-BBC1-4B2B-864D-112136CD1244}" dt="2023-09-25T01:24:02.901" v="29570" actId="478"/>
          <ac:picMkLst>
            <pc:docMk/>
            <pc:sldMk cId="1896523833" sldId="363"/>
            <ac:picMk id="3074" creationId="{74E78633-E4EC-1AC5-8373-7FF727CFCD69}"/>
          </ac:picMkLst>
        </pc:picChg>
        <pc:picChg chg="add mod">
          <ac:chgData name="Maximiliano Ortiz" userId="90727fd8e92db46b" providerId="LiveId" clId="{39F3DB38-BBC1-4B2B-864D-112136CD1244}" dt="2023-09-25T01:24:01.300" v="29569" actId="167"/>
          <ac:picMkLst>
            <pc:docMk/>
            <pc:sldMk cId="1896523833" sldId="363"/>
            <ac:picMk id="4098" creationId="{24E42CE5-4B7F-88B0-D13A-02CB97C27CB5}"/>
          </ac:picMkLst>
        </pc:picChg>
      </pc:sldChg>
    </pc:docChg>
  </pc:docChgLst>
  <pc:docChgLst>
    <pc:chgData name="Maximiliano Ortiz" userId="90727fd8e92db46b" providerId="LiveId" clId="{ED3D7938-00CD-4EF8-87CD-6C8CC28A6A82}"/>
    <pc:docChg chg="undo custSel addSld delSld modSld">
      <pc:chgData name="Maximiliano Ortiz" userId="90727fd8e92db46b" providerId="LiveId" clId="{ED3D7938-00CD-4EF8-87CD-6C8CC28A6A82}" dt="2022-05-09T22:52:38.890" v="4452" actId="20577"/>
      <pc:docMkLst>
        <pc:docMk/>
      </pc:docMkLst>
      <pc:sldChg chg="modSp mod">
        <pc:chgData name="Maximiliano Ortiz" userId="90727fd8e92db46b" providerId="LiveId" clId="{ED3D7938-00CD-4EF8-87CD-6C8CC28A6A82}" dt="2022-05-09T22:52:38.890" v="4452" actId="20577"/>
        <pc:sldMkLst>
          <pc:docMk/>
          <pc:sldMk cId="1878025749" sldId="256"/>
        </pc:sldMkLst>
        <pc:spChg chg="mod">
          <ac:chgData name="Maximiliano Ortiz" userId="90727fd8e92db46b" providerId="LiveId" clId="{ED3D7938-00CD-4EF8-87CD-6C8CC28A6A82}" dt="2022-05-09T18:01:05.565" v="45" actId="20577"/>
          <ac:spMkLst>
            <pc:docMk/>
            <pc:sldMk cId="1878025749" sldId="256"/>
            <ac:spMk id="2" creationId="{00000000-0000-0000-0000-000000000000}"/>
          </ac:spMkLst>
        </pc:spChg>
        <pc:spChg chg="mod">
          <ac:chgData name="Maximiliano Ortiz" userId="90727fd8e92db46b" providerId="LiveId" clId="{ED3D7938-00CD-4EF8-87CD-6C8CC28A6A82}" dt="2022-05-09T22:52:38.890" v="4452" actId="20577"/>
          <ac:spMkLst>
            <pc:docMk/>
            <pc:sldMk cId="1878025749" sldId="256"/>
            <ac:spMk id="3" creationId="{00000000-0000-0000-0000-000000000000}"/>
          </ac:spMkLst>
        </pc:spChg>
      </pc:sldChg>
      <pc:sldChg chg="addSp delSp modSp mod">
        <pc:chgData name="Maximiliano Ortiz" userId="90727fd8e92db46b" providerId="LiveId" clId="{ED3D7938-00CD-4EF8-87CD-6C8CC28A6A82}" dt="2022-05-09T21:45:56.578" v="3585" actId="255"/>
        <pc:sldMkLst>
          <pc:docMk/>
          <pc:sldMk cId="2798663380" sldId="257"/>
        </pc:sldMkLst>
        <pc:spChg chg="add mod">
          <ac:chgData name="Maximiliano Ortiz" userId="90727fd8e92db46b" providerId="LiveId" clId="{ED3D7938-00CD-4EF8-87CD-6C8CC28A6A82}" dt="2022-05-09T18:10:14.495" v="701" actId="14100"/>
          <ac:spMkLst>
            <pc:docMk/>
            <pc:sldMk cId="2798663380" sldId="257"/>
            <ac:spMk id="2" creationId="{6AD68EBF-CA66-5DF2-2FA7-CB2BB497BFED}"/>
          </ac:spMkLst>
        </pc:spChg>
        <pc:spChg chg="add del mod">
          <ac:chgData name="Maximiliano Ortiz" userId="90727fd8e92db46b" providerId="LiveId" clId="{ED3D7938-00CD-4EF8-87CD-6C8CC28A6A82}" dt="2022-05-09T18:12:53.373" v="709"/>
          <ac:spMkLst>
            <pc:docMk/>
            <pc:sldMk cId="2798663380" sldId="257"/>
            <ac:spMk id="4" creationId="{1218CDE7-0CE9-E871-70B8-E9DA127EFF99}"/>
          </ac:spMkLst>
        </pc:spChg>
        <pc:spChg chg="add mod">
          <ac:chgData name="Maximiliano Ortiz" userId="90727fd8e92db46b" providerId="LiveId" clId="{ED3D7938-00CD-4EF8-87CD-6C8CC28A6A82}" dt="2022-05-09T21:35:14.432" v="3307" actId="255"/>
          <ac:spMkLst>
            <pc:docMk/>
            <pc:sldMk cId="2798663380" sldId="257"/>
            <ac:spMk id="6" creationId="{A6E86181-D8C1-FE38-9244-9E44A47F9A74}"/>
          </ac:spMkLst>
        </pc:spChg>
        <pc:spChg chg="add mod">
          <ac:chgData name="Maximiliano Ortiz" userId="90727fd8e92db46b" providerId="LiveId" clId="{ED3D7938-00CD-4EF8-87CD-6C8CC28A6A82}" dt="2022-05-09T21:45:56.578" v="3585" actId="255"/>
          <ac:spMkLst>
            <pc:docMk/>
            <pc:sldMk cId="2798663380" sldId="257"/>
            <ac:spMk id="7" creationId="{051E5D3D-6639-2489-AC17-9938F9B994E6}"/>
          </ac:spMkLst>
        </pc:spChg>
        <pc:spChg chg="mod">
          <ac:chgData name="Maximiliano Ortiz" userId="90727fd8e92db46b" providerId="LiveId" clId="{ED3D7938-00CD-4EF8-87CD-6C8CC28A6A82}" dt="2022-05-09T18:03:21.948" v="231" actId="20577"/>
          <ac:spMkLst>
            <pc:docMk/>
            <pc:sldMk cId="2798663380" sldId="257"/>
            <ac:spMk id="13" creationId="{00000000-0000-0000-0000-000000000000}"/>
          </ac:spMkLst>
        </pc:spChg>
        <pc:spChg chg="mod">
          <ac:chgData name="Maximiliano Ortiz" userId="90727fd8e92db46b" providerId="LiveId" clId="{ED3D7938-00CD-4EF8-87CD-6C8CC28A6A82}" dt="2022-05-09T18:10:14.495" v="701" actId="14100"/>
          <ac:spMkLst>
            <pc:docMk/>
            <pc:sldMk cId="2798663380" sldId="257"/>
            <ac:spMk id="14" creationId="{00000000-0000-0000-0000-000000000000}"/>
          </ac:spMkLst>
        </pc:spChg>
        <pc:picChg chg="add del mod">
          <ac:chgData name="Maximiliano Ortiz" userId="90727fd8e92db46b" providerId="LiveId" clId="{ED3D7938-00CD-4EF8-87CD-6C8CC28A6A82}" dt="2022-05-09T18:11:06.621" v="707" actId="478"/>
          <ac:picMkLst>
            <pc:docMk/>
            <pc:sldMk cId="2798663380" sldId="257"/>
            <ac:picMk id="3" creationId="{17A387FF-F36B-1D32-803E-8C7A5BCC81F4}"/>
          </ac:picMkLst>
        </pc:picChg>
        <pc:picChg chg="add mod">
          <ac:chgData name="Maximiliano Ortiz" userId="90727fd8e92db46b" providerId="LiveId" clId="{ED3D7938-00CD-4EF8-87CD-6C8CC28A6A82}" dt="2022-05-09T18:13:54.411" v="717" actId="1076"/>
          <ac:picMkLst>
            <pc:docMk/>
            <pc:sldMk cId="2798663380" sldId="257"/>
            <ac:picMk id="5" creationId="{575B2D1D-EE2D-53A5-CAD6-428D042E8E7F}"/>
          </ac:picMkLst>
        </pc:picChg>
        <pc:picChg chg="add mod">
          <ac:chgData name="Maximiliano Ortiz" userId="90727fd8e92db46b" providerId="LiveId" clId="{ED3D7938-00CD-4EF8-87CD-6C8CC28A6A82}" dt="2022-05-09T18:13:50.583" v="716" actId="1076"/>
          <ac:picMkLst>
            <pc:docMk/>
            <pc:sldMk cId="2798663380" sldId="257"/>
            <ac:picMk id="1030" creationId="{BB64784E-8508-DF6C-0317-9E46D9240BA9}"/>
          </ac:picMkLst>
        </pc:picChg>
      </pc:sldChg>
      <pc:sldChg chg="modSp del mod">
        <pc:chgData name="Maximiliano Ortiz" userId="90727fd8e92db46b" providerId="LiveId" clId="{ED3D7938-00CD-4EF8-87CD-6C8CC28A6A82}" dt="2022-05-09T21:04:45.625" v="3185" actId="2696"/>
        <pc:sldMkLst>
          <pc:docMk/>
          <pc:sldMk cId="3905169268" sldId="258"/>
        </pc:sldMkLst>
        <pc:spChg chg="mod">
          <ac:chgData name="Maximiliano Ortiz" userId="90727fd8e92db46b" providerId="LiveId" clId="{ED3D7938-00CD-4EF8-87CD-6C8CC28A6A82}" dt="2022-05-09T18:53:12.229" v="1697" actId="20577"/>
          <ac:spMkLst>
            <pc:docMk/>
            <pc:sldMk cId="3905169268" sldId="258"/>
            <ac:spMk id="3" creationId="{00000000-0000-0000-0000-000000000000}"/>
          </ac:spMkLst>
        </pc:spChg>
      </pc:sldChg>
      <pc:sldChg chg="addSp delSp modSp add mod">
        <pc:chgData name="Maximiliano Ortiz" userId="90727fd8e92db46b" providerId="LiveId" clId="{ED3D7938-00CD-4EF8-87CD-6C8CC28A6A82}" dt="2022-05-09T22:03:25.147" v="4329" actId="478"/>
        <pc:sldMkLst>
          <pc:docMk/>
          <pc:sldMk cId="2263933884" sldId="259"/>
        </pc:sldMkLst>
        <pc:spChg chg="add del mod">
          <ac:chgData name="Maximiliano Ortiz" userId="90727fd8e92db46b" providerId="LiveId" clId="{ED3D7938-00CD-4EF8-87CD-6C8CC28A6A82}" dt="2022-05-09T18:23:16.062" v="1256"/>
          <ac:spMkLst>
            <pc:docMk/>
            <pc:sldMk cId="2263933884" sldId="259"/>
            <ac:spMk id="6" creationId="{8A1BD27C-8603-EE90-0E14-3D878EA7DE41}"/>
          </ac:spMkLst>
        </pc:spChg>
        <pc:spChg chg="add mod">
          <ac:chgData name="Maximiliano Ortiz" userId="90727fd8e92db46b" providerId="LiveId" clId="{ED3D7938-00CD-4EF8-87CD-6C8CC28A6A82}" dt="2022-05-09T18:24:12.849" v="1291" actId="1076"/>
          <ac:spMkLst>
            <pc:docMk/>
            <pc:sldMk cId="2263933884" sldId="259"/>
            <ac:spMk id="7" creationId="{6F4878E3-0324-061B-6699-0E17DF37D06F}"/>
          </ac:spMkLst>
        </pc:spChg>
        <pc:spChg chg="add mod">
          <ac:chgData name="Maximiliano Ortiz" userId="90727fd8e92db46b" providerId="LiveId" clId="{ED3D7938-00CD-4EF8-87CD-6C8CC28A6A82}" dt="2022-05-09T18:24:22.691" v="1292" actId="1076"/>
          <ac:spMkLst>
            <pc:docMk/>
            <pc:sldMk cId="2263933884" sldId="259"/>
            <ac:spMk id="11" creationId="{BC195C4B-264D-98C5-03C9-B28F21C5736B}"/>
          </ac:spMkLst>
        </pc:spChg>
        <pc:spChg chg="mod">
          <ac:chgData name="Maximiliano Ortiz" userId="90727fd8e92db46b" providerId="LiveId" clId="{ED3D7938-00CD-4EF8-87CD-6C8CC28A6A82}" dt="2022-05-09T18:16:40.501" v="783" actId="20577"/>
          <ac:spMkLst>
            <pc:docMk/>
            <pc:sldMk cId="2263933884" sldId="259"/>
            <ac:spMk id="13" creationId="{00000000-0000-0000-0000-000000000000}"/>
          </ac:spMkLst>
        </pc:spChg>
        <pc:spChg chg="mod">
          <ac:chgData name="Maximiliano Ortiz" userId="90727fd8e92db46b" providerId="LiveId" clId="{ED3D7938-00CD-4EF8-87CD-6C8CC28A6A82}" dt="2022-05-09T18:25:25.854" v="1315" actId="20577"/>
          <ac:spMkLst>
            <pc:docMk/>
            <pc:sldMk cId="2263933884" sldId="259"/>
            <ac:spMk id="14" creationId="{00000000-0000-0000-0000-000000000000}"/>
          </ac:spMkLst>
        </pc:spChg>
        <pc:spChg chg="add del mod">
          <ac:chgData name="Maximiliano Ortiz" userId="90727fd8e92db46b" providerId="LiveId" clId="{ED3D7938-00CD-4EF8-87CD-6C8CC28A6A82}" dt="2022-05-09T22:03:25.147" v="4329" actId="478"/>
          <ac:spMkLst>
            <pc:docMk/>
            <pc:sldMk cId="2263933884" sldId="259"/>
            <ac:spMk id="18" creationId="{BE34A39F-4664-BB9E-CACD-F455D0572CED}"/>
          </ac:spMkLst>
        </pc:spChg>
        <pc:spChg chg="add mod">
          <ac:chgData name="Maximiliano Ortiz" userId="90727fd8e92db46b" providerId="LiveId" clId="{ED3D7938-00CD-4EF8-87CD-6C8CC28A6A82}" dt="2022-05-09T21:36:19.483" v="3311"/>
          <ac:spMkLst>
            <pc:docMk/>
            <pc:sldMk cId="2263933884" sldId="259"/>
            <ac:spMk id="19" creationId="{B30FCBC7-C2DD-4FDE-BB51-CA7BC24ADED6}"/>
          </ac:spMkLst>
        </pc:spChg>
        <pc:spChg chg="add mod">
          <ac:chgData name="Maximiliano Ortiz" userId="90727fd8e92db46b" providerId="LiveId" clId="{ED3D7938-00CD-4EF8-87CD-6C8CC28A6A82}" dt="2022-05-09T21:46:03.849" v="3588" actId="20577"/>
          <ac:spMkLst>
            <pc:docMk/>
            <pc:sldMk cId="2263933884" sldId="259"/>
            <ac:spMk id="20" creationId="{F59E356E-FAC8-BD0A-E141-4512CAE7BF12}"/>
          </ac:spMkLst>
        </pc:spChg>
        <pc:picChg chg="add mod">
          <ac:chgData name="Maximiliano Ortiz" userId="90727fd8e92db46b" providerId="LiveId" clId="{ED3D7938-00CD-4EF8-87CD-6C8CC28A6A82}" dt="2022-05-09T18:23:06.458" v="1252" actId="1076"/>
          <ac:picMkLst>
            <pc:docMk/>
            <pc:sldMk cId="2263933884" sldId="259"/>
            <ac:picMk id="4" creationId="{8DA25EBB-0CBF-168A-BCD2-EC83BC672BFD}"/>
          </ac:picMkLst>
        </pc:picChg>
        <pc:picChg chg="del">
          <ac:chgData name="Maximiliano Ortiz" userId="90727fd8e92db46b" providerId="LiveId" clId="{ED3D7938-00CD-4EF8-87CD-6C8CC28A6A82}" dt="2022-05-09T18:20:34.333" v="1244" actId="478"/>
          <ac:picMkLst>
            <pc:docMk/>
            <pc:sldMk cId="2263933884" sldId="259"/>
            <ac:picMk id="5" creationId="{575B2D1D-EE2D-53A5-CAD6-428D042E8E7F}"/>
          </ac:picMkLst>
        </pc:picChg>
        <pc:picChg chg="del">
          <ac:chgData name="Maximiliano Ortiz" userId="90727fd8e92db46b" providerId="LiveId" clId="{ED3D7938-00CD-4EF8-87CD-6C8CC28A6A82}" dt="2022-05-09T18:20:36.380" v="1245" actId="478"/>
          <ac:picMkLst>
            <pc:docMk/>
            <pc:sldMk cId="2263933884" sldId="259"/>
            <ac:picMk id="1030" creationId="{BB64784E-8508-DF6C-0317-9E46D9240BA9}"/>
          </ac:picMkLst>
        </pc:picChg>
        <pc:cxnChg chg="add">
          <ac:chgData name="Maximiliano Ortiz" userId="90727fd8e92db46b" providerId="LiveId" clId="{ED3D7938-00CD-4EF8-87CD-6C8CC28A6A82}" dt="2022-05-09T18:24:34.531" v="1293" actId="11529"/>
          <ac:cxnSpMkLst>
            <pc:docMk/>
            <pc:sldMk cId="2263933884" sldId="259"/>
            <ac:cxnSpMk id="9" creationId="{15998D2C-936C-6C4D-D029-FA0D36EBF916}"/>
          </ac:cxnSpMkLst>
        </pc:cxnChg>
        <pc:cxnChg chg="add mod">
          <ac:chgData name="Maximiliano Ortiz" userId="90727fd8e92db46b" providerId="LiveId" clId="{ED3D7938-00CD-4EF8-87CD-6C8CC28A6A82}" dt="2022-05-09T18:24:52.059" v="1295" actId="14100"/>
          <ac:cxnSpMkLst>
            <pc:docMk/>
            <pc:sldMk cId="2263933884" sldId="259"/>
            <ac:cxnSpMk id="12" creationId="{E58851C8-5F19-B44F-73EA-E423C78E540F}"/>
          </ac:cxnSpMkLst>
        </pc:cxnChg>
      </pc:sldChg>
      <pc:sldChg chg="addSp delSp modSp add mod">
        <pc:chgData name="Maximiliano Ortiz" userId="90727fd8e92db46b" providerId="LiveId" clId="{ED3D7938-00CD-4EF8-87CD-6C8CC28A6A82}" dt="2022-05-09T21:46:08.240" v="3591" actId="20577"/>
        <pc:sldMkLst>
          <pc:docMk/>
          <pc:sldMk cId="598161685" sldId="260"/>
        </pc:sldMkLst>
        <pc:spChg chg="del mod">
          <ac:chgData name="Maximiliano Ortiz" userId="90727fd8e92db46b" providerId="LiveId" clId="{ED3D7938-00CD-4EF8-87CD-6C8CC28A6A82}" dt="2022-05-09T18:35:22.454" v="1475" actId="478"/>
          <ac:spMkLst>
            <pc:docMk/>
            <pc:sldMk cId="598161685" sldId="260"/>
            <ac:spMk id="7" creationId="{6F4878E3-0324-061B-6699-0E17DF37D06F}"/>
          </ac:spMkLst>
        </pc:spChg>
        <pc:spChg chg="del">
          <ac:chgData name="Maximiliano Ortiz" userId="90727fd8e92db46b" providerId="LiveId" clId="{ED3D7938-00CD-4EF8-87CD-6C8CC28A6A82}" dt="2022-05-09T18:35:13.628" v="1470" actId="478"/>
          <ac:spMkLst>
            <pc:docMk/>
            <pc:sldMk cId="598161685" sldId="260"/>
            <ac:spMk id="11" creationId="{BC195C4B-264D-98C5-03C9-B28F21C5736B}"/>
          </ac:spMkLst>
        </pc:spChg>
        <pc:spChg chg="mod">
          <ac:chgData name="Maximiliano Ortiz" userId="90727fd8e92db46b" providerId="LiveId" clId="{ED3D7938-00CD-4EF8-87CD-6C8CC28A6A82}" dt="2022-05-09T18:33:33.247" v="1416" actId="20577"/>
          <ac:spMkLst>
            <pc:docMk/>
            <pc:sldMk cId="598161685" sldId="260"/>
            <ac:spMk id="13" creationId="{00000000-0000-0000-0000-000000000000}"/>
          </ac:spMkLst>
        </pc:spChg>
        <pc:spChg chg="mod">
          <ac:chgData name="Maximiliano Ortiz" userId="90727fd8e92db46b" providerId="LiveId" clId="{ED3D7938-00CD-4EF8-87CD-6C8CC28A6A82}" dt="2022-05-09T18:36:52.831" v="1684" actId="113"/>
          <ac:spMkLst>
            <pc:docMk/>
            <pc:sldMk cId="598161685" sldId="260"/>
            <ac:spMk id="14" creationId="{00000000-0000-0000-0000-000000000000}"/>
          </ac:spMkLst>
        </pc:spChg>
        <pc:spChg chg="add mod">
          <ac:chgData name="Maximiliano Ortiz" userId="90727fd8e92db46b" providerId="LiveId" clId="{ED3D7938-00CD-4EF8-87CD-6C8CC28A6A82}" dt="2022-05-09T21:36:22.105" v="3312"/>
          <ac:spMkLst>
            <pc:docMk/>
            <pc:sldMk cId="598161685" sldId="260"/>
            <ac:spMk id="15" creationId="{5AB776EF-90D5-8CB2-C0C8-48B875F7F3F0}"/>
          </ac:spMkLst>
        </pc:spChg>
        <pc:spChg chg="add mod">
          <ac:chgData name="Maximiliano Ortiz" userId="90727fd8e92db46b" providerId="LiveId" clId="{ED3D7938-00CD-4EF8-87CD-6C8CC28A6A82}" dt="2022-05-09T21:46:08.240" v="3591" actId="20577"/>
          <ac:spMkLst>
            <pc:docMk/>
            <pc:sldMk cId="598161685" sldId="260"/>
            <ac:spMk id="16" creationId="{D7FAEDE8-0D47-BC3B-E963-F50DD44F6CD3}"/>
          </ac:spMkLst>
        </pc:spChg>
        <pc:picChg chg="del">
          <ac:chgData name="Maximiliano Ortiz" userId="90727fd8e92db46b" providerId="LiveId" clId="{ED3D7938-00CD-4EF8-87CD-6C8CC28A6A82}" dt="2022-05-09T18:35:12.710" v="1469" actId="478"/>
          <ac:picMkLst>
            <pc:docMk/>
            <pc:sldMk cId="598161685" sldId="260"/>
            <ac:picMk id="4" creationId="{8DA25EBB-0CBF-168A-BCD2-EC83BC672BFD}"/>
          </ac:picMkLst>
        </pc:picChg>
        <pc:picChg chg="add mod">
          <ac:chgData name="Maximiliano Ortiz" userId="90727fd8e92db46b" providerId="LiveId" clId="{ED3D7938-00CD-4EF8-87CD-6C8CC28A6A82}" dt="2022-05-09T18:52:33.933" v="1694" actId="1076"/>
          <ac:picMkLst>
            <pc:docMk/>
            <pc:sldMk cId="598161685" sldId="260"/>
            <ac:picMk id="5" creationId="{51134F0D-6B95-5DEB-530D-8CC462F4CCF1}"/>
          </ac:picMkLst>
        </pc:picChg>
        <pc:cxnChg chg="del mod">
          <ac:chgData name="Maximiliano Ortiz" userId="90727fd8e92db46b" providerId="LiveId" clId="{ED3D7938-00CD-4EF8-87CD-6C8CC28A6A82}" dt="2022-05-09T18:35:14.204" v="1471" actId="478"/>
          <ac:cxnSpMkLst>
            <pc:docMk/>
            <pc:sldMk cId="598161685" sldId="260"/>
            <ac:cxnSpMk id="9" creationId="{15998D2C-936C-6C4D-D029-FA0D36EBF916}"/>
          </ac:cxnSpMkLst>
        </pc:cxnChg>
        <pc:cxnChg chg="del">
          <ac:chgData name="Maximiliano Ortiz" userId="90727fd8e92db46b" providerId="LiveId" clId="{ED3D7938-00CD-4EF8-87CD-6C8CC28A6A82}" dt="2022-05-09T18:35:20.565" v="1473" actId="478"/>
          <ac:cxnSpMkLst>
            <pc:docMk/>
            <pc:sldMk cId="598161685" sldId="260"/>
            <ac:cxnSpMk id="12" creationId="{E58851C8-5F19-B44F-73EA-E423C78E540F}"/>
          </ac:cxnSpMkLst>
        </pc:cxnChg>
      </pc:sldChg>
      <pc:sldChg chg="addSp delSp modSp add mod">
        <pc:chgData name="Maximiliano Ortiz" userId="90727fd8e92db46b" providerId="LiveId" clId="{ED3D7938-00CD-4EF8-87CD-6C8CC28A6A82}" dt="2022-05-09T21:46:15.984" v="3594" actId="20577"/>
        <pc:sldMkLst>
          <pc:docMk/>
          <pc:sldMk cId="169933952" sldId="261"/>
        </pc:sldMkLst>
        <pc:spChg chg="add mod">
          <ac:chgData name="Maximiliano Ortiz" userId="90727fd8e92db46b" providerId="LiveId" clId="{ED3D7938-00CD-4EF8-87CD-6C8CC28A6A82}" dt="2022-05-09T21:36:24.163" v="3313"/>
          <ac:spMkLst>
            <pc:docMk/>
            <pc:sldMk cId="169933952" sldId="261"/>
            <ac:spMk id="8" creationId="{45F71739-7BA5-BC8E-8FDD-68ABE0BA3EA0}"/>
          </ac:spMkLst>
        </pc:spChg>
        <pc:spChg chg="add mod">
          <ac:chgData name="Maximiliano Ortiz" userId="90727fd8e92db46b" providerId="LiveId" clId="{ED3D7938-00CD-4EF8-87CD-6C8CC28A6A82}" dt="2022-05-09T21:46:15.984" v="3594" actId="20577"/>
          <ac:spMkLst>
            <pc:docMk/>
            <pc:sldMk cId="169933952" sldId="261"/>
            <ac:spMk id="9" creationId="{1BD7927E-5C50-AC36-2209-35F0904483D7}"/>
          </ac:spMkLst>
        </pc:spChg>
        <pc:spChg chg="mod">
          <ac:chgData name="Maximiliano Ortiz" userId="90727fd8e92db46b" providerId="LiveId" clId="{ED3D7938-00CD-4EF8-87CD-6C8CC28A6A82}" dt="2022-05-09T18:53:27.279" v="1711" actId="20577"/>
          <ac:spMkLst>
            <pc:docMk/>
            <pc:sldMk cId="169933952" sldId="261"/>
            <ac:spMk id="13" creationId="{00000000-0000-0000-0000-000000000000}"/>
          </ac:spMkLst>
        </pc:spChg>
        <pc:spChg chg="mod">
          <ac:chgData name="Maximiliano Ortiz" userId="90727fd8e92db46b" providerId="LiveId" clId="{ED3D7938-00CD-4EF8-87CD-6C8CC28A6A82}" dt="2022-05-09T19:50:48.442" v="1857" actId="20577"/>
          <ac:spMkLst>
            <pc:docMk/>
            <pc:sldMk cId="169933952" sldId="261"/>
            <ac:spMk id="14" creationId="{00000000-0000-0000-0000-000000000000}"/>
          </ac:spMkLst>
        </pc:spChg>
        <pc:picChg chg="add mod">
          <ac:chgData name="Maximiliano Ortiz" userId="90727fd8e92db46b" providerId="LiveId" clId="{ED3D7938-00CD-4EF8-87CD-6C8CC28A6A82}" dt="2022-05-09T19:50:55.116" v="1859" actId="1076"/>
          <ac:picMkLst>
            <pc:docMk/>
            <pc:sldMk cId="169933952" sldId="261"/>
            <ac:picMk id="4" creationId="{88218A5D-B001-EB71-2F2C-1BAC2D847334}"/>
          </ac:picMkLst>
        </pc:picChg>
        <pc:picChg chg="del">
          <ac:chgData name="Maximiliano Ortiz" userId="90727fd8e92db46b" providerId="LiveId" clId="{ED3D7938-00CD-4EF8-87CD-6C8CC28A6A82}" dt="2022-05-09T19:49:23.707" v="1712" actId="478"/>
          <ac:picMkLst>
            <pc:docMk/>
            <pc:sldMk cId="169933952" sldId="261"/>
            <ac:picMk id="5" creationId="{51134F0D-6B95-5DEB-530D-8CC462F4CCF1}"/>
          </ac:picMkLst>
        </pc:picChg>
      </pc:sldChg>
      <pc:sldChg chg="modSp new del mod">
        <pc:chgData name="Maximiliano Ortiz" userId="90727fd8e92db46b" providerId="LiveId" clId="{ED3D7938-00CD-4EF8-87CD-6C8CC28A6A82}" dt="2022-05-09T19:58:26.142" v="2008" actId="2696"/>
        <pc:sldMkLst>
          <pc:docMk/>
          <pc:sldMk cId="3875214151" sldId="262"/>
        </pc:sldMkLst>
        <pc:spChg chg="mod">
          <ac:chgData name="Maximiliano Ortiz" userId="90727fd8e92db46b" providerId="LiveId" clId="{ED3D7938-00CD-4EF8-87CD-6C8CC28A6A82}" dt="2022-05-09T19:53:58.650" v="1861" actId="20577"/>
          <ac:spMkLst>
            <pc:docMk/>
            <pc:sldMk cId="3875214151" sldId="262"/>
            <ac:spMk id="3" creationId="{F75E65AA-E601-91FE-CF88-709AF4FD41E0}"/>
          </ac:spMkLst>
        </pc:spChg>
      </pc:sldChg>
      <pc:sldChg chg="addSp delSp modSp add mod">
        <pc:chgData name="Maximiliano Ortiz" userId="90727fd8e92db46b" providerId="LiveId" clId="{ED3D7938-00CD-4EF8-87CD-6C8CC28A6A82}" dt="2022-05-09T21:46:20.464" v="3597" actId="20577"/>
        <pc:sldMkLst>
          <pc:docMk/>
          <pc:sldMk cId="2770050518" sldId="263"/>
        </pc:sldMkLst>
        <pc:spChg chg="add mod">
          <ac:chgData name="Maximiliano Ortiz" userId="90727fd8e92db46b" providerId="LiveId" clId="{ED3D7938-00CD-4EF8-87CD-6C8CC28A6A82}" dt="2022-05-09T21:36:25.995" v="3314"/>
          <ac:spMkLst>
            <pc:docMk/>
            <pc:sldMk cId="2770050518" sldId="263"/>
            <ac:spMk id="8" creationId="{13C12D23-F5B7-50E2-6BE5-DFAC4CC2C3F8}"/>
          </ac:spMkLst>
        </pc:spChg>
        <pc:spChg chg="add mod">
          <ac:chgData name="Maximiliano Ortiz" userId="90727fd8e92db46b" providerId="LiveId" clId="{ED3D7938-00CD-4EF8-87CD-6C8CC28A6A82}" dt="2022-05-09T21:46:20.464" v="3597" actId="20577"/>
          <ac:spMkLst>
            <pc:docMk/>
            <pc:sldMk cId="2770050518" sldId="263"/>
            <ac:spMk id="9" creationId="{2765C29A-70AD-780F-9626-8AF547A9F993}"/>
          </ac:spMkLst>
        </pc:spChg>
        <pc:spChg chg="mod">
          <ac:chgData name="Maximiliano Ortiz" userId="90727fd8e92db46b" providerId="LiveId" clId="{ED3D7938-00CD-4EF8-87CD-6C8CC28A6A82}" dt="2022-05-09T19:54:05.554" v="1868" actId="20577"/>
          <ac:spMkLst>
            <pc:docMk/>
            <pc:sldMk cId="2770050518" sldId="263"/>
            <ac:spMk id="13" creationId="{00000000-0000-0000-0000-000000000000}"/>
          </ac:spMkLst>
        </pc:spChg>
        <pc:spChg chg="mod">
          <ac:chgData name="Maximiliano Ortiz" userId="90727fd8e92db46b" providerId="LiveId" clId="{ED3D7938-00CD-4EF8-87CD-6C8CC28A6A82}" dt="2022-05-09T19:57:09.747" v="1997" actId="20577"/>
          <ac:spMkLst>
            <pc:docMk/>
            <pc:sldMk cId="2770050518" sldId="263"/>
            <ac:spMk id="14" creationId="{00000000-0000-0000-0000-000000000000}"/>
          </ac:spMkLst>
        </pc:spChg>
        <pc:picChg chg="del">
          <ac:chgData name="Maximiliano Ortiz" userId="90727fd8e92db46b" providerId="LiveId" clId="{ED3D7938-00CD-4EF8-87CD-6C8CC28A6A82}" dt="2022-05-09T19:54:32.825" v="1979" actId="478"/>
          <ac:picMkLst>
            <pc:docMk/>
            <pc:sldMk cId="2770050518" sldId="263"/>
            <ac:picMk id="4" creationId="{88218A5D-B001-EB71-2F2C-1BAC2D847334}"/>
          </ac:picMkLst>
        </pc:picChg>
        <pc:picChg chg="add mod">
          <ac:chgData name="Maximiliano Ortiz" userId="90727fd8e92db46b" providerId="LiveId" clId="{ED3D7938-00CD-4EF8-87CD-6C8CC28A6A82}" dt="2022-05-09T19:58:17.979" v="2006" actId="1076"/>
          <ac:picMkLst>
            <pc:docMk/>
            <pc:sldMk cId="2770050518" sldId="263"/>
            <ac:picMk id="5" creationId="{3B0E9033-142A-19B4-A72E-2A47BD23232C}"/>
          </ac:picMkLst>
        </pc:picChg>
      </pc:sldChg>
      <pc:sldChg chg="addSp delSp modSp add mod">
        <pc:chgData name="Maximiliano Ortiz" userId="90727fd8e92db46b" providerId="LiveId" clId="{ED3D7938-00CD-4EF8-87CD-6C8CC28A6A82}" dt="2022-05-09T21:46:25.641" v="3600" actId="20577"/>
        <pc:sldMkLst>
          <pc:docMk/>
          <pc:sldMk cId="4200603665" sldId="264"/>
        </pc:sldMkLst>
        <pc:spChg chg="add mod">
          <ac:chgData name="Maximiliano Ortiz" userId="90727fd8e92db46b" providerId="LiveId" clId="{ED3D7938-00CD-4EF8-87CD-6C8CC28A6A82}" dt="2022-05-09T21:36:27.379" v="3315"/>
          <ac:spMkLst>
            <pc:docMk/>
            <pc:sldMk cId="4200603665" sldId="264"/>
            <ac:spMk id="6" creationId="{A498E756-2DCF-3AD9-FF83-02D15738179E}"/>
          </ac:spMkLst>
        </pc:spChg>
        <pc:spChg chg="add mod">
          <ac:chgData name="Maximiliano Ortiz" userId="90727fd8e92db46b" providerId="LiveId" clId="{ED3D7938-00CD-4EF8-87CD-6C8CC28A6A82}" dt="2022-05-09T21:46:25.641" v="3600" actId="20577"/>
          <ac:spMkLst>
            <pc:docMk/>
            <pc:sldMk cId="4200603665" sldId="264"/>
            <ac:spMk id="7" creationId="{E2E48A0F-B76E-9AF8-B47A-DF5188BB551B}"/>
          </ac:spMkLst>
        </pc:spChg>
        <pc:spChg chg="mod">
          <ac:chgData name="Maximiliano Ortiz" userId="90727fd8e92db46b" providerId="LiveId" clId="{ED3D7938-00CD-4EF8-87CD-6C8CC28A6A82}" dt="2022-05-09T19:58:38.819" v="2021" actId="20577"/>
          <ac:spMkLst>
            <pc:docMk/>
            <pc:sldMk cId="4200603665" sldId="264"/>
            <ac:spMk id="13" creationId="{00000000-0000-0000-0000-000000000000}"/>
          </ac:spMkLst>
        </pc:spChg>
        <pc:spChg chg="mod">
          <ac:chgData name="Maximiliano Ortiz" userId="90727fd8e92db46b" providerId="LiveId" clId="{ED3D7938-00CD-4EF8-87CD-6C8CC28A6A82}" dt="2022-05-09T20:06:10.404" v="2577" actId="113"/>
          <ac:spMkLst>
            <pc:docMk/>
            <pc:sldMk cId="4200603665" sldId="264"/>
            <ac:spMk id="14" creationId="{00000000-0000-0000-0000-000000000000}"/>
          </ac:spMkLst>
        </pc:spChg>
        <pc:picChg chg="del">
          <ac:chgData name="Maximiliano Ortiz" userId="90727fd8e92db46b" providerId="LiveId" clId="{ED3D7938-00CD-4EF8-87CD-6C8CC28A6A82}" dt="2022-05-09T19:58:41.698" v="2022" actId="478"/>
          <ac:picMkLst>
            <pc:docMk/>
            <pc:sldMk cId="4200603665" sldId="264"/>
            <ac:picMk id="5" creationId="{3B0E9033-142A-19B4-A72E-2A47BD23232C}"/>
          </ac:picMkLst>
        </pc:picChg>
      </pc:sldChg>
      <pc:sldChg chg="addSp delSp modSp add mod">
        <pc:chgData name="Maximiliano Ortiz" userId="90727fd8e92db46b" providerId="LiveId" clId="{ED3D7938-00CD-4EF8-87CD-6C8CC28A6A82}" dt="2022-05-09T21:46:32.681" v="3603" actId="20577"/>
        <pc:sldMkLst>
          <pc:docMk/>
          <pc:sldMk cId="833963141" sldId="265"/>
        </pc:sldMkLst>
        <pc:spChg chg="add mod">
          <ac:chgData name="Maximiliano Ortiz" userId="90727fd8e92db46b" providerId="LiveId" clId="{ED3D7938-00CD-4EF8-87CD-6C8CC28A6A82}" dt="2022-05-09T21:43:09.626" v="3559" actId="208"/>
          <ac:spMkLst>
            <pc:docMk/>
            <pc:sldMk cId="833963141" sldId="265"/>
            <ac:spMk id="9" creationId="{FE77A56D-E4E0-073E-4CE5-AC53712275F3}"/>
          </ac:spMkLst>
        </pc:spChg>
        <pc:spChg chg="add mod">
          <ac:chgData name="Maximiliano Ortiz" userId="90727fd8e92db46b" providerId="LiveId" clId="{ED3D7938-00CD-4EF8-87CD-6C8CC28A6A82}" dt="2022-05-09T21:43:43.415" v="3568" actId="1076"/>
          <ac:spMkLst>
            <pc:docMk/>
            <pc:sldMk cId="833963141" sldId="265"/>
            <ac:spMk id="10" creationId="{2DE28246-C1DF-2724-5B8E-C47BA679677B}"/>
          </ac:spMkLst>
        </pc:spChg>
        <pc:spChg chg="add mod">
          <ac:chgData name="Maximiliano Ortiz" userId="90727fd8e92db46b" providerId="LiveId" clId="{ED3D7938-00CD-4EF8-87CD-6C8CC28A6A82}" dt="2022-05-09T21:36:28.749" v="3316"/>
          <ac:spMkLst>
            <pc:docMk/>
            <pc:sldMk cId="833963141" sldId="265"/>
            <ac:spMk id="11" creationId="{B905A84B-CDC4-80C2-3844-5FEE7FE2FEDC}"/>
          </ac:spMkLst>
        </pc:spChg>
        <pc:spChg chg="mod">
          <ac:chgData name="Maximiliano Ortiz" userId="90727fd8e92db46b" providerId="LiveId" clId="{ED3D7938-00CD-4EF8-87CD-6C8CC28A6A82}" dt="2022-05-09T20:01:52.747" v="2356" actId="20577"/>
          <ac:spMkLst>
            <pc:docMk/>
            <pc:sldMk cId="833963141" sldId="265"/>
            <ac:spMk id="13" creationId="{00000000-0000-0000-0000-000000000000}"/>
          </ac:spMkLst>
        </pc:spChg>
        <pc:spChg chg="mod">
          <ac:chgData name="Maximiliano Ortiz" userId="90727fd8e92db46b" providerId="LiveId" clId="{ED3D7938-00CD-4EF8-87CD-6C8CC28A6A82}" dt="2022-05-09T20:02:13.097" v="2395" actId="20577"/>
          <ac:spMkLst>
            <pc:docMk/>
            <pc:sldMk cId="833963141" sldId="265"/>
            <ac:spMk id="14" creationId="{00000000-0000-0000-0000-000000000000}"/>
          </ac:spMkLst>
        </pc:spChg>
        <pc:spChg chg="add mod">
          <ac:chgData name="Maximiliano Ortiz" userId="90727fd8e92db46b" providerId="LiveId" clId="{ED3D7938-00CD-4EF8-87CD-6C8CC28A6A82}" dt="2022-05-09T21:46:32.681" v="3603" actId="20577"/>
          <ac:spMkLst>
            <pc:docMk/>
            <pc:sldMk cId="833963141" sldId="265"/>
            <ac:spMk id="15" creationId="{831A801F-7ED6-697C-D510-D1C00F597B94}"/>
          </ac:spMkLst>
        </pc:spChg>
        <pc:picChg chg="add mod">
          <ac:chgData name="Maximiliano Ortiz" userId="90727fd8e92db46b" providerId="LiveId" clId="{ED3D7938-00CD-4EF8-87CD-6C8CC28A6A82}" dt="2022-05-09T21:43:37.875" v="3567" actId="1076"/>
          <ac:picMkLst>
            <pc:docMk/>
            <pc:sldMk cId="833963141" sldId="265"/>
            <ac:picMk id="4" creationId="{D725F8B3-F36B-99DD-3F98-80C3EE252818}"/>
          </ac:picMkLst>
        </pc:picChg>
        <pc:picChg chg="add del mod">
          <ac:chgData name="Maximiliano Ortiz" userId="90727fd8e92db46b" providerId="LiveId" clId="{ED3D7938-00CD-4EF8-87CD-6C8CC28A6A82}" dt="2022-05-09T21:04:07.245" v="3182" actId="478"/>
          <ac:picMkLst>
            <pc:docMk/>
            <pc:sldMk cId="833963141" sldId="265"/>
            <ac:picMk id="6" creationId="{EAE83B81-42B2-A312-9708-8D74C61B6F0B}"/>
          </ac:picMkLst>
        </pc:picChg>
        <pc:picChg chg="add del mod">
          <ac:chgData name="Maximiliano Ortiz" userId="90727fd8e92db46b" providerId="LiveId" clId="{ED3D7938-00CD-4EF8-87CD-6C8CC28A6A82}" dt="2022-05-09T21:04:06.429" v="3181" actId="478"/>
          <ac:picMkLst>
            <pc:docMk/>
            <pc:sldMk cId="833963141" sldId="265"/>
            <ac:picMk id="8" creationId="{60F02B3E-F26E-BFB9-C335-6833EC4A7EEA}"/>
          </ac:picMkLst>
        </pc:picChg>
      </pc:sldChg>
      <pc:sldChg chg="addSp modSp add mod">
        <pc:chgData name="Maximiliano Ortiz" userId="90727fd8e92db46b" providerId="LiveId" clId="{ED3D7938-00CD-4EF8-87CD-6C8CC28A6A82}" dt="2022-05-09T21:48:26.570" v="3646" actId="20577"/>
        <pc:sldMkLst>
          <pc:docMk/>
          <pc:sldMk cId="544870803" sldId="266"/>
        </pc:sldMkLst>
        <pc:spChg chg="add mod">
          <ac:chgData name="Maximiliano Ortiz" userId="90727fd8e92db46b" providerId="LiveId" clId="{ED3D7938-00CD-4EF8-87CD-6C8CC28A6A82}" dt="2022-05-09T21:36:31.533" v="3318"/>
          <ac:spMkLst>
            <pc:docMk/>
            <pc:sldMk cId="544870803" sldId="266"/>
            <ac:spMk id="5" creationId="{56A35CDB-A374-BD66-7B25-F2A33352D4B8}"/>
          </ac:spMkLst>
        </pc:spChg>
        <pc:spChg chg="add mod">
          <ac:chgData name="Maximiliano Ortiz" userId="90727fd8e92db46b" providerId="LiveId" clId="{ED3D7938-00CD-4EF8-87CD-6C8CC28A6A82}" dt="2022-05-09T21:47:59.406" v="3628" actId="20577"/>
          <ac:spMkLst>
            <pc:docMk/>
            <pc:sldMk cId="544870803" sldId="266"/>
            <ac:spMk id="6" creationId="{1761A1A9-FCE9-674F-F69E-BE3F8D1C7361}"/>
          </ac:spMkLst>
        </pc:spChg>
        <pc:spChg chg="mod">
          <ac:chgData name="Maximiliano Ortiz" userId="90727fd8e92db46b" providerId="LiveId" clId="{ED3D7938-00CD-4EF8-87CD-6C8CC28A6A82}" dt="2022-05-09T21:48:26.570" v="3646" actId="20577"/>
          <ac:spMkLst>
            <pc:docMk/>
            <pc:sldMk cId="544870803" sldId="266"/>
            <ac:spMk id="13" creationId="{00000000-0000-0000-0000-000000000000}"/>
          </ac:spMkLst>
        </pc:spChg>
        <pc:spChg chg="mod">
          <ac:chgData name="Maximiliano Ortiz" userId="90727fd8e92db46b" providerId="LiveId" clId="{ED3D7938-00CD-4EF8-87CD-6C8CC28A6A82}" dt="2022-05-09T20:43:35.579" v="3154" actId="20577"/>
          <ac:spMkLst>
            <pc:docMk/>
            <pc:sldMk cId="544870803" sldId="266"/>
            <ac:spMk id="14" creationId="{00000000-0000-0000-0000-000000000000}"/>
          </ac:spMkLst>
        </pc:spChg>
      </pc:sldChg>
      <pc:sldChg chg="addSp delSp modSp add mod">
        <pc:chgData name="Maximiliano Ortiz" userId="90727fd8e92db46b" providerId="LiveId" clId="{ED3D7938-00CD-4EF8-87CD-6C8CC28A6A82}" dt="2022-05-09T21:46:37.057" v="3606" actId="20577"/>
        <pc:sldMkLst>
          <pc:docMk/>
          <pc:sldMk cId="2531326761" sldId="267"/>
        </pc:sldMkLst>
        <pc:spChg chg="add mod">
          <ac:chgData name="Maximiliano Ortiz" userId="90727fd8e92db46b" providerId="LiveId" clId="{ED3D7938-00CD-4EF8-87CD-6C8CC28A6A82}" dt="2022-05-09T21:29:11.592" v="3219" actId="255"/>
          <ac:spMkLst>
            <pc:docMk/>
            <pc:sldMk cId="2531326761" sldId="267"/>
            <ac:spMk id="10" creationId="{49D115F4-A2BB-EB93-BDE5-D5FABE94B949}"/>
          </ac:spMkLst>
        </pc:spChg>
        <pc:spChg chg="add mod">
          <ac:chgData name="Maximiliano Ortiz" userId="90727fd8e92db46b" providerId="LiveId" clId="{ED3D7938-00CD-4EF8-87CD-6C8CC28A6A82}" dt="2022-05-09T21:30:50.771" v="3235" actId="20577"/>
          <ac:spMkLst>
            <pc:docMk/>
            <pc:sldMk cId="2531326761" sldId="267"/>
            <ac:spMk id="11" creationId="{3BDB8411-DAA6-2B56-D29F-E1E5DBA383E0}"/>
          </ac:spMkLst>
        </pc:spChg>
        <pc:spChg chg="add mod">
          <ac:chgData name="Maximiliano Ortiz" userId="90727fd8e92db46b" providerId="LiveId" clId="{ED3D7938-00CD-4EF8-87CD-6C8CC28A6A82}" dt="2022-05-09T21:31:39.324" v="3253" actId="1076"/>
          <ac:spMkLst>
            <pc:docMk/>
            <pc:sldMk cId="2531326761" sldId="267"/>
            <ac:spMk id="12" creationId="{45778EEF-3D5E-20BD-C6D9-B1723B68A292}"/>
          </ac:spMkLst>
        </pc:spChg>
        <pc:spChg chg="add mod">
          <ac:chgData name="Maximiliano Ortiz" userId="90727fd8e92db46b" providerId="LiveId" clId="{ED3D7938-00CD-4EF8-87CD-6C8CC28A6A82}" dt="2022-05-09T21:32:13.987" v="3258" actId="14100"/>
          <ac:spMkLst>
            <pc:docMk/>
            <pc:sldMk cId="2531326761" sldId="267"/>
            <ac:spMk id="15" creationId="{9B6D7379-7B05-B7D3-44A4-E10C7373C3DA}"/>
          </ac:spMkLst>
        </pc:spChg>
        <pc:spChg chg="add mod">
          <ac:chgData name="Maximiliano Ortiz" userId="90727fd8e92db46b" providerId="LiveId" clId="{ED3D7938-00CD-4EF8-87CD-6C8CC28A6A82}" dt="2022-05-09T21:36:30.159" v="3317"/>
          <ac:spMkLst>
            <pc:docMk/>
            <pc:sldMk cId="2531326761" sldId="267"/>
            <ac:spMk id="16" creationId="{1AB898EA-6F4C-ACE5-3AFE-BF8AAE1A4DAE}"/>
          </ac:spMkLst>
        </pc:spChg>
        <pc:spChg chg="add mod">
          <ac:chgData name="Maximiliano Ortiz" userId="90727fd8e92db46b" providerId="LiveId" clId="{ED3D7938-00CD-4EF8-87CD-6C8CC28A6A82}" dt="2022-05-09T21:46:37.057" v="3606" actId="20577"/>
          <ac:spMkLst>
            <pc:docMk/>
            <pc:sldMk cId="2531326761" sldId="267"/>
            <ac:spMk id="17" creationId="{0BA84367-D9E9-B9BD-883E-22B688BB9D7C}"/>
          </ac:spMkLst>
        </pc:spChg>
        <pc:picChg chg="del">
          <ac:chgData name="Maximiliano Ortiz" userId="90727fd8e92db46b" providerId="LiveId" clId="{ED3D7938-00CD-4EF8-87CD-6C8CC28A6A82}" dt="2022-05-09T21:03:48.734" v="3175" actId="478"/>
          <ac:picMkLst>
            <pc:docMk/>
            <pc:sldMk cId="2531326761" sldId="267"/>
            <ac:picMk id="4" creationId="{D725F8B3-F36B-99DD-3F98-80C3EE252818}"/>
          </ac:picMkLst>
        </pc:picChg>
        <pc:picChg chg="add mod">
          <ac:chgData name="Maximiliano Ortiz" userId="90727fd8e92db46b" providerId="LiveId" clId="{ED3D7938-00CD-4EF8-87CD-6C8CC28A6A82}" dt="2022-05-09T21:31:19.704" v="3250" actId="1076"/>
          <ac:picMkLst>
            <pc:docMk/>
            <pc:sldMk cId="2531326761" sldId="267"/>
            <ac:picMk id="5" creationId="{17643D9A-65F3-A761-C88C-D8AF03C2824D}"/>
          </ac:picMkLst>
        </pc:picChg>
        <pc:picChg chg="del mod">
          <ac:chgData name="Maximiliano Ortiz" userId="90727fd8e92db46b" providerId="LiveId" clId="{ED3D7938-00CD-4EF8-87CD-6C8CC28A6A82}" dt="2022-05-09T21:09:18.173" v="3194" actId="478"/>
          <ac:picMkLst>
            <pc:docMk/>
            <pc:sldMk cId="2531326761" sldId="267"/>
            <ac:picMk id="6" creationId="{EAE83B81-42B2-A312-9708-8D74C61B6F0B}"/>
          </ac:picMkLst>
        </pc:picChg>
        <pc:picChg chg="del mod">
          <ac:chgData name="Maximiliano Ortiz" userId="90727fd8e92db46b" providerId="LiveId" clId="{ED3D7938-00CD-4EF8-87CD-6C8CC28A6A82}" dt="2022-05-09T21:07:44.910" v="3186" actId="478"/>
          <ac:picMkLst>
            <pc:docMk/>
            <pc:sldMk cId="2531326761" sldId="267"/>
            <ac:picMk id="8" creationId="{60F02B3E-F26E-BFB9-C335-6833EC4A7EEA}"/>
          </ac:picMkLst>
        </pc:picChg>
        <pc:picChg chg="add mod">
          <ac:chgData name="Maximiliano Ortiz" userId="90727fd8e92db46b" providerId="LiveId" clId="{ED3D7938-00CD-4EF8-87CD-6C8CC28A6A82}" dt="2022-05-09T21:09:45.310" v="3203" actId="1076"/>
          <ac:picMkLst>
            <pc:docMk/>
            <pc:sldMk cId="2531326761" sldId="267"/>
            <ac:picMk id="9" creationId="{3AC804FA-B3EC-9B0E-87F8-E892DF04DFFA}"/>
          </ac:picMkLst>
        </pc:picChg>
      </pc:sldChg>
      <pc:sldChg chg="addSp delSp modSp add mod">
        <pc:chgData name="Maximiliano Ortiz" userId="90727fd8e92db46b" providerId="LiveId" clId="{ED3D7938-00CD-4EF8-87CD-6C8CC28A6A82}" dt="2022-05-09T22:06:51.870" v="4341" actId="20577"/>
        <pc:sldMkLst>
          <pc:docMk/>
          <pc:sldMk cId="395277970" sldId="268"/>
        </pc:sldMkLst>
        <pc:spChg chg="del">
          <ac:chgData name="Maximiliano Ortiz" userId="90727fd8e92db46b" providerId="LiveId" clId="{ED3D7938-00CD-4EF8-87CD-6C8CC28A6A82}" dt="2022-05-09T21:37:28.919" v="3448" actId="478"/>
          <ac:spMkLst>
            <pc:docMk/>
            <pc:sldMk cId="395277970" sldId="268"/>
            <ac:spMk id="10" creationId="{49D115F4-A2BB-EB93-BDE5-D5FABE94B949}"/>
          </ac:spMkLst>
        </pc:spChg>
        <pc:spChg chg="del mod">
          <ac:chgData name="Maximiliano Ortiz" userId="90727fd8e92db46b" providerId="LiveId" clId="{ED3D7938-00CD-4EF8-87CD-6C8CC28A6A82}" dt="2022-05-09T21:37:27.927" v="3447" actId="478"/>
          <ac:spMkLst>
            <pc:docMk/>
            <pc:sldMk cId="395277970" sldId="268"/>
            <ac:spMk id="12" creationId="{45778EEF-3D5E-20BD-C6D9-B1723B68A292}"/>
          </ac:spMkLst>
        </pc:spChg>
        <pc:spChg chg="mod">
          <ac:chgData name="Maximiliano Ortiz" userId="90727fd8e92db46b" providerId="LiveId" clId="{ED3D7938-00CD-4EF8-87CD-6C8CC28A6A82}" dt="2022-05-09T21:37:21.294" v="3442" actId="20577"/>
          <ac:spMkLst>
            <pc:docMk/>
            <pc:sldMk cId="395277970" sldId="268"/>
            <ac:spMk id="14" creationId="{00000000-0000-0000-0000-000000000000}"/>
          </ac:spMkLst>
        </pc:spChg>
        <pc:spChg chg="del">
          <ac:chgData name="Maximiliano Ortiz" userId="90727fd8e92db46b" providerId="LiveId" clId="{ED3D7938-00CD-4EF8-87CD-6C8CC28A6A82}" dt="2022-05-09T21:37:26.095" v="3445" actId="478"/>
          <ac:spMkLst>
            <pc:docMk/>
            <pc:sldMk cId="395277970" sldId="268"/>
            <ac:spMk id="15" creationId="{9B6D7379-7B05-B7D3-44A4-E10C7373C3DA}"/>
          </ac:spMkLst>
        </pc:spChg>
        <pc:spChg chg="add mod">
          <ac:chgData name="Maximiliano Ortiz" userId="90727fd8e92db46b" providerId="LiveId" clId="{ED3D7938-00CD-4EF8-87CD-6C8CC28A6A82}" dt="2022-05-09T21:46:42.344" v="3610" actId="20577"/>
          <ac:spMkLst>
            <pc:docMk/>
            <pc:sldMk cId="395277970" sldId="268"/>
            <ac:spMk id="17" creationId="{4F84EEF4-C408-F3EA-88B1-929CDA5BF7DE}"/>
          </ac:spMkLst>
        </pc:spChg>
        <pc:graphicFrameChg chg="add mod modGraphic">
          <ac:chgData name="Maximiliano Ortiz" userId="90727fd8e92db46b" providerId="LiveId" clId="{ED3D7938-00CD-4EF8-87CD-6C8CC28A6A82}" dt="2022-05-09T22:06:51.870" v="4341" actId="20577"/>
          <ac:graphicFrameMkLst>
            <pc:docMk/>
            <pc:sldMk cId="395277970" sldId="268"/>
            <ac:graphicFrameMk id="3" creationId="{2116C8A7-F5E5-9E30-8C94-5E136913FAE2}"/>
          </ac:graphicFrameMkLst>
        </pc:graphicFrameChg>
        <pc:picChg chg="del">
          <ac:chgData name="Maximiliano Ortiz" userId="90727fd8e92db46b" providerId="LiveId" clId="{ED3D7938-00CD-4EF8-87CD-6C8CC28A6A82}" dt="2022-05-09T21:37:24.815" v="3444" actId="478"/>
          <ac:picMkLst>
            <pc:docMk/>
            <pc:sldMk cId="395277970" sldId="268"/>
            <ac:picMk id="5" creationId="{17643D9A-65F3-A761-C88C-D8AF03C2824D}"/>
          </ac:picMkLst>
        </pc:picChg>
        <pc:picChg chg="del">
          <ac:chgData name="Maximiliano Ortiz" userId="90727fd8e92db46b" providerId="LiveId" clId="{ED3D7938-00CD-4EF8-87CD-6C8CC28A6A82}" dt="2022-05-09T21:37:23.638" v="3443" actId="478"/>
          <ac:picMkLst>
            <pc:docMk/>
            <pc:sldMk cId="395277970" sldId="268"/>
            <ac:picMk id="9" creationId="{3AC804FA-B3EC-9B0E-87F8-E892DF04DFFA}"/>
          </ac:picMkLst>
        </pc:picChg>
      </pc:sldChg>
      <pc:sldChg chg="delSp modSp add mod">
        <pc:chgData name="Maximiliano Ortiz" userId="90727fd8e92db46b" providerId="LiveId" clId="{ED3D7938-00CD-4EF8-87CD-6C8CC28A6A82}" dt="2022-05-09T21:52:42.184" v="4308" actId="20577"/>
        <pc:sldMkLst>
          <pc:docMk/>
          <pc:sldMk cId="1437445692" sldId="269"/>
        </pc:sldMkLst>
        <pc:spChg chg="mod">
          <ac:chgData name="Maximiliano Ortiz" userId="90727fd8e92db46b" providerId="LiveId" clId="{ED3D7938-00CD-4EF8-87CD-6C8CC28A6A82}" dt="2022-05-09T21:48:21.657" v="3645" actId="20577"/>
          <ac:spMkLst>
            <pc:docMk/>
            <pc:sldMk cId="1437445692" sldId="269"/>
            <ac:spMk id="13" creationId="{00000000-0000-0000-0000-000000000000}"/>
          </ac:spMkLst>
        </pc:spChg>
        <pc:spChg chg="mod">
          <ac:chgData name="Maximiliano Ortiz" userId="90727fd8e92db46b" providerId="LiveId" clId="{ED3D7938-00CD-4EF8-87CD-6C8CC28A6A82}" dt="2022-05-09T21:52:42.184" v="4308" actId="20577"/>
          <ac:spMkLst>
            <pc:docMk/>
            <pc:sldMk cId="1437445692" sldId="269"/>
            <ac:spMk id="14" creationId="{00000000-0000-0000-0000-000000000000}"/>
          </ac:spMkLst>
        </pc:spChg>
        <pc:spChg chg="mod">
          <ac:chgData name="Maximiliano Ortiz" userId="90727fd8e92db46b" providerId="LiveId" clId="{ED3D7938-00CD-4EF8-87CD-6C8CC28A6A82}" dt="2022-05-09T21:47:54.081" v="3627" actId="20577"/>
          <ac:spMkLst>
            <pc:docMk/>
            <pc:sldMk cId="1437445692" sldId="269"/>
            <ac:spMk id="17" creationId="{4F84EEF4-C408-F3EA-88B1-929CDA5BF7DE}"/>
          </ac:spMkLst>
        </pc:spChg>
        <pc:graphicFrameChg chg="del modGraphic">
          <ac:chgData name="Maximiliano Ortiz" userId="90727fd8e92db46b" providerId="LiveId" clId="{ED3D7938-00CD-4EF8-87CD-6C8CC28A6A82}" dt="2022-05-09T21:48:33.378" v="3648" actId="478"/>
          <ac:graphicFrameMkLst>
            <pc:docMk/>
            <pc:sldMk cId="1437445692" sldId="269"/>
            <ac:graphicFrameMk id="3" creationId="{2116C8A7-F5E5-9E30-8C94-5E136913FAE2}"/>
          </ac:graphicFrameMkLst>
        </pc:graphicFrameChg>
      </pc:sldChg>
    </pc:docChg>
  </pc:docChgLst>
  <pc:docChgLst>
    <pc:chgData name="Maximiliano Ortiz" userId="90727fd8e92db46b" providerId="LiveId" clId="{9A9A14B1-9CA3-4CAE-AAC0-1E3A12D8E9A1}"/>
    <pc:docChg chg="undo custSel addSld delSld modSld addSection delSection modSection">
      <pc:chgData name="Maximiliano Ortiz" userId="90727fd8e92db46b" providerId="LiveId" clId="{9A9A14B1-9CA3-4CAE-AAC0-1E3A12D8E9A1}" dt="2022-06-27T14:00:16.065" v="927" actId="1076"/>
      <pc:docMkLst>
        <pc:docMk/>
      </pc:docMkLst>
      <pc:sldChg chg="modSp mod">
        <pc:chgData name="Maximiliano Ortiz" userId="90727fd8e92db46b" providerId="LiveId" clId="{9A9A14B1-9CA3-4CAE-AAC0-1E3A12D8E9A1}" dt="2022-06-27T12:53:08.706" v="19" actId="20577"/>
        <pc:sldMkLst>
          <pc:docMk/>
          <pc:sldMk cId="1878025749" sldId="256"/>
        </pc:sldMkLst>
        <pc:spChg chg="mod">
          <ac:chgData name="Maximiliano Ortiz" userId="90727fd8e92db46b" providerId="LiveId" clId="{9A9A14B1-9CA3-4CAE-AAC0-1E3A12D8E9A1}" dt="2022-06-27T12:53:08.706" v="19" actId="20577"/>
          <ac:spMkLst>
            <pc:docMk/>
            <pc:sldMk cId="1878025749" sldId="256"/>
            <ac:spMk id="2" creationId="{00000000-0000-0000-0000-000000000000}"/>
          </ac:spMkLst>
        </pc:spChg>
      </pc:sldChg>
      <pc:sldChg chg="addSp delSp modSp mod">
        <pc:chgData name="Maximiliano Ortiz" userId="90727fd8e92db46b" providerId="LiveId" clId="{9A9A14B1-9CA3-4CAE-AAC0-1E3A12D8E9A1}" dt="2022-06-27T13:55:03.971" v="865" actId="20577"/>
        <pc:sldMkLst>
          <pc:docMk/>
          <pc:sldMk cId="2798663380" sldId="257"/>
        </pc:sldMkLst>
        <pc:spChg chg="del">
          <ac:chgData name="Maximiliano Ortiz" userId="90727fd8e92db46b" providerId="LiveId" clId="{9A9A14B1-9CA3-4CAE-AAC0-1E3A12D8E9A1}" dt="2022-06-27T13:15:40.955" v="35" actId="478"/>
          <ac:spMkLst>
            <pc:docMk/>
            <pc:sldMk cId="2798663380" sldId="257"/>
            <ac:spMk id="6" creationId="{A6E86181-D8C1-FE38-9244-9E44A47F9A74}"/>
          </ac:spMkLst>
        </pc:spChg>
        <pc:spChg chg="mod">
          <ac:chgData name="Maximiliano Ortiz" userId="90727fd8e92db46b" providerId="LiveId" clId="{9A9A14B1-9CA3-4CAE-AAC0-1E3A12D8E9A1}" dt="2022-06-27T13:55:03.971" v="865" actId="20577"/>
          <ac:spMkLst>
            <pc:docMk/>
            <pc:sldMk cId="2798663380" sldId="257"/>
            <ac:spMk id="7" creationId="{051E5D3D-6639-2489-AC17-9938F9B994E6}"/>
          </ac:spMkLst>
        </pc:spChg>
        <pc:spChg chg="add mod">
          <ac:chgData name="Maximiliano Ortiz" userId="90727fd8e92db46b" providerId="LiveId" clId="{9A9A14B1-9CA3-4CAE-AAC0-1E3A12D8E9A1}" dt="2022-06-27T13:15:41.287" v="36"/>
          <ac:spMkLst>
            <pc:docMk/>
            <pc:sldMk cId="2798663380" sldId="257"/>
            <ac:spMk id="9" creationId="{8B99ACB9-3382-59A6-5F8E-7148AF552558}"/>
          </ac:spMkLst>
        </pc:spChg>
      </pc:sldChg>
      <pc:sldChg chg="addSp delSp modSp mod">
        <pc:chgData name="Maximiliano Ortiz" userId="90727fd8e92db46b" providerId="LiveId" clId="{9A9A14B1-9CA3-4CAE-AAC0-1E3A12D8E9A1}" dt="2022-06-27T13:55:15.079" v="867" actId="20577"/>
        <pc:sldMkLst>
          <pc:docMk/>
          <pc:sldMk cId="2263933884" sldId="259"/>
        </pc:sldMkLst>
        <pc:spChg chg="add mod">
          <ac:chgData name="Maximiliano Ortiz" userId="90727fd8e92db46b" providerId="LiveId" clId="{9A9A14B1-9CA3-4CAE-AAC0-1E3A12D8E9A1}" dt="2022-06-27T13:15:44.705" v="38"/>
          <ac:spMkLst>
            <pc:docMk/>
            <pc:sldMk cId="2263933884" sldId="259"/>
            <ac:spMk id="15" creationId="{F95FB158-6BB6-DF5F-3B3C-18B73D1EAE17}"/>
          </ac:spMkLst>
        </pc:spChg>
        <pc:spChg chg="del">
          <ac:chgData name="Maximiliano Ortiz" userId="90727fd8e92db46b" providerId="LiveId" clId="{9A9A14B1-9CA3-4CAE-AAC0-1E3A12D8E9A1}" dt="2022-06-27T13:15:44.381" v="37" actId="478"/>
          <ac:spMkLst>
            <pc:docMk/>
            <pc:sldMk cId="2263933884" sldId="259"/>
            <ac:spMk id="19" creationId="{B30FCBC7-C2DD-4FDE-BB51-CA7BC24ADED6}"/>
          </ac:spMkLst>
        </pc:spChg>
        <pc:spChg chg="mod">
          <ac:chgData name="Maximiliano Ortiz" userId="90727fd8e92db46b" providerId="LiveId" clId="{9A9A14B1-9CA3-4CAE-AAC0-1E3A12D8E9A1}" dt="2022-06-27T13:55:15.079" v="867" actId="20577"/>
          <ac:spMkLst>
            <pc:docMk/>
            <pc:sldMk cId="2263933884" sldId="259"/>
            <ac:spMk id="20" creationId="{F59E356E-FAC8-BD0A-E141-4512CAE7BF12}"/>
          </ac:spMkLst>
        </pc:spChg>
      </pc:sldChg>
      <pc:sldChg chg="addSp delSp modSp mod">
        <pc:chgData name="Maximiliano Ortiz" userId="90727fd8e92db46b" providerId="LiveId" clId="{9A9A14B1-9CA3-4CAE-AAC0-1E3A12D8E9A1}" dt="2022-06-27T13:55:19.174" v="869" actId="20577"/>
        <pc:sldMkLst>
          <pc:docMk/>
          <pc:sldMk cId="598161685" sldId="260"/>
        </pc:sldMkLst>
        <pc:spChg chg="add mod">
          <ac:chgData name="Maximiliano Ortiz" userId="90727fd8e92db46b" providerId="LiveId" clId="{9A9A14B1-9CA3-4CAE-AAC0-1E3A12D8E9A1}" dt="2022-06-27T13:15:48.405" v="40"/>
          <ac:spMkLst>
            <pc:docMk/>
            <pc:sldMk cId="598161685" sldId="260"/>
            <ac:spMk id="8" creationId="{70951CF3-5C7B-9AFC-0443-8D740B0B3655}"/>
          </ac:spMkLst>
        </pc:spChg>
        <pc:spChg chg="del">
          <ac:chgData name="Maximiliano Ortiz" userId="90727fd8e92db46b" providerId="LiveId" clId="{9A9A14B1-9CA3-4CAE-AAC0-1E3A12D8E9A1}" dt="2022-06-27T13:15:48.136" v="39" actId="478"/>
          <ac:spMkLst>
            <pc:docMk/>
            <pc:sldMk cId="598161685" sldId="260"/>
            <ac:spMk id="15" creationId="{5AB776EF-90D5-8CB2-C0C8-48B875F7F3F0}"/>
          </ac:spMkLst>
        </pc:spChg>
        <pc:spChg chg="mod">
          <ac:chgData name="Maximiliano Ortiz" userId="90727fd8e92db46b" providerId="LiveId" clId="{9A9A14B1-9CA3-4CAE-AAC0-1E3A12D8E9A1}" dt="2022-06-27T13:55:19.174" v="869" actId="20577"/>
          <ac:spMkLst>
            <pc:docMk/>
            <pc:sldMk cId="598161685" sldId="260"/>
            <ac:spMk id="16" creationId="{D7FAEDE8-0D47-BC3B-E963-F50DD44F6CD3}"/>
          </ac:spMkLst>
        </pc:spChg>
      </pc:sldChg>
      <pc:sldChg chg="modSp mod">
        <pc:chgData name="Maximiliano Ortiz" userId="90727fd8e92db46b" providerId="LiveId" clId="{9A9A14B1-9CA3-4CAE-AAC0-1E3A12D8E9A1}" dt="2022-06-27T13:55:24.365" v="871" actId="20577"/>
        <pc:sldMkLst>
          <pc:docMk/>
          <pc:sldMk cId="169933952" sldId="261"/>
        </pc:sldMkLst>
        <pc:spChg chg="mod">
          <ac:chgData name="Maximiliano Ortiz" userId="90727fd8e92db46b" providerId="LiveId" clId="{9A9A14B1-9CA3-4CAE-AAC0-1E3A12D8E9A1}" dt="2022-06-27T13:15:35.396" v="34" actId="14100"/>
          <ac:spMkLst>
            <pc:docMk/>
            <pc:sldMk cId="169933952" sldId="261"/>
            <ac:spMk id="8" creationId="{45F71739-7BA5-BC8E-8FDD-68ABE0BA3EA0}"/>
          </ac:spMkLst>
        </pc:spChg>
        <pc:spChg chg="mod">
          <ac:chgData name="Maximiliano Ortiz" userId="90727fd8e92db46b" providerId="LiveId" clId="{9A9A14B1-9CA3-4CAE-AAC0-1E3A12D8E9A1}" dt="2022-06-27T13:55:24.365" v="871" actId="20577"/>
          <ac:spMkLst>
            <pc:docMk/>
            <pc:sldMk cId="169933952" sldId="261"/>
            <ac:spMk id="9" creationId="{1BD7927E-5C50-AC36-2209-35F0904483D7}"/>
          </ac:spMkLst>
        </pc:spChg>
      </pc:sldChg>
      <pc:sldChg chg="addSp delSp modSp mod">
        <pc:chgData name="Maximiliano Ortiz" userId="90727fd8e92db46b" providerId="LiveId" clId="{9A9A14B1-9CA3-4CAE-AAC0-1E3A12D8E9A1}" dt="2022-06-27T13:55:37.803" v="873" actId="20577"/>
        <pc:sldMkLst>
          <pc:docMk/>
          <pc:sldMk cId="2770050518" sldId="263"/>
        </pc:sldMkLst>
        <pc:spChg chg="del">
          <ac:chgData name="Maximiliano Ortiz" userId="90727fd8e92db46b" providerId="LiveId" clId="{9A9A14B1-9CA3-4CAE-AAC0-1E3A12D8E9A1}" dt="2022-06-27T13:15:55.809" v="41" actId="478"/>
          <ac:spMkLst>
            <pc:docMk/>
            <pc:sldMk cId="2770050518" sldId="263"/>
            <ac:spMk id="8" creationId="{13C12D23-F5B7-50E2-6BE5-DFAC4CC2C3F8}"/>
          </ac:spMkLst>
        </pc:spChg>
        <pc:spChg chg="mod">
          <ac:chgData name="Maximiliano Ortiz" userId="90727fd8e92db46b" providerId="LiveId" clId="{9A9A14B1-9CA3-4CAE-AAC0-1E3A12D8E9A1}" dt="2022-06-27T13:55:37.803" v="873" actId="20577"/>
          <ac:spMkLst>
            <pc:docMk/>
            <pc:sldMk cId="2770050518" sldId="263"/>
            <ac:spMk id="9" creationId="{2765C29A-70AD-780F-9626-8AF547A9F993}"/>
          </ac:spMkLst>
        </pc:spChg>
        <pc:spChg chg="add mod">
          <ac:chgData name="Maximiliano Ortiz" userId="90727fd8e92db46b" providerId="LiveId" clId="{9A9A14B1-9CA3-4CAE-AAC0-1E3A12D8E9A1}" dt="2022-06-27T13:15:56.056" v="42"/>
          <ac:spMkLst>
            <pc:docMk/>
            <pc:sldMk cId="2770050518" sldId="263"/>
            <ac:spMk id="10" creationId="{E356B0F7-0A9C-6630-0C12-0AF43A341E5E}"/>
          </ac:spMkLst>
        </pc:spChg>
        <pc:picChg chg="add mod">
          <ac:chgData name="Maximiliano Ortiz" userId="90727fd8e92db46b" providerId="LiveId" clId="{9A9A14B1-9CA3-4CAE-AAC0-1E3A12D8E9A1}" dt="2022-06-27T13:19:27.504" v="59" actId="1076"/>
          <ac:picMkLst>
            <pc:docMk/>
            <pc:sldMk cId="2770050518" sldId="263"/>
            <ac:picMk id="4" creationId="{CB6B27DC-380A-E54C-3614-66EC0E7EFA6E}"/>
          </ac:picMkLst>
        </pc:picChg>
        <pc:picChg chg="del">
          <ac:chgData name="Maximiliano Ortiz" userId="90727fd8e92db46b" providerId="LiveId" clId="{9A9A14B1-9CA3-4CAE-AAC0-1E3A12D8E9A1}" dt="2022-06-27T13:19:07.571" v="53" actId="478"/>
          <ac:picMkLst>
            <pc:docMk/>
            <pc:sldMk cId="2770050518" sldId="263"/>
            <ac:picMk id="5" creationId="{3B0E9033-142A-19B4-A72E-2A47BD23232C}"/>
          </ac:picMkLst>
        </pc:picChg>
      </pc:sldChg>
      <pc:sldChg chg="addSp delSp modSp mod">
        <pc:chgData name="Maximiliano Ortiz" userId="90727fd8e92db46b" providerId="LiveId" clId="{9A9A14B1-9CA3-4CAE-AAC0-1E3A12D8E9A1}" dt="2022-06-27T13:55:41.923" v="875" actId="20577"/>
        <pc:sldMkLst>
          <pc:docMk/>
          <pc:sldMk cId="4200603665" sldId="264"/>
        </pc:sldMkLst>
        <pc:spChg chg="del">
          <ac:chgData name="Maximiliano Ortiz" userId="90727fd8e92db46b" providerId="LiveId" clId="{9A9A14B1-9CA3-4CAE-AAC0-1E3A12D8E9A1}" dt="2022-06-27T13:16:01.264" v="43" actId="478"/>
          <ac:spMkLst>
            <pc:docMk/>
            <pc:sldMk cId="4200603665" sldId="264"/>
            <ac:spMk id="6" creationId="{A498E756-2DCF-3AD9-FF83-02D15738179E}"/>
          </ac:spMkLst>
        </pc:spChg>
        <pc:spChg chg="mod">
          <ac:chgData name="Maximiliano Ortiz" userId="90727fd8e92db46b" providerId="LiveId" clId="{9A9A14B1-9CA3-4CAE-AAC0-1E3A12D8E9A1}" dt="2022-06-27T13:55:41.923" v="875" actId="20577"/>
          <ac:spMkLst>
            <pc:docMk/>
            <pc:sldMk cId="4200603665" sldId="264"/>
            <ac:spMk id="7" creationId="{E2E48A0F-B76E-9AF8-B47A-DF5188BB551B}"/>
          </ac:spMkLst>
        </pc:spChg>
        <pc:spChg chg="add mod">
          <ac:chgData name="Maximiliano Ortiz" userId="90727fd8e92db46b" providerId="LiveId" clId="{9A9A14B1-9CA3-4CAE-AAC0-1E3A12D8E9A1}" dt="2022-06-27T13:16:01.607" v="44"/>
          <ac:spMkLst>
            <pc:docMk/>
            <pc:sldMk cId="4200603665" sldId="264"/>
            <ac:spMk id="8" creationId="{9DD52BCB-3729-6CE6-34E6-229B4CD7855B}"/>
          </ac:spMkLst>
        </pc:spChg>
        <pc:spChg chg="mod">
          <ac:chgData name="Maximiliano Ortiz" userId="90727fd8e92db46b" providerId="LiveId" clId="{9A9A14B1-9CA3-4CAE-AAC0-1E3A12D8E9A1}" dt="2022-06-27T13:23:21.737" v="70" actId="20577"/>
          <ac:spMkLst>
            <pc:docMk/>
            <pc:sldMk cId="4200603665" sldId="264"/>
            <ac:spMk id="14" creationId="{00000000-0000-0000-0000-000000000000}"/>
          </ac:spMkLst>
        </pc:spChg>
      </pc:sldChg>
      <pc:sldChg chg="addSp delSp modSp mod">
        <pc:chgData name="Maximiliano Ortiz" userId="90727fd8e92db46b" providerId="LiveId" clId="{9A9A14B1-9CA3-4CAE-AAC0-1E3A12D8E9A1}" dt="2022-06-27T13:55:46.778" v="877" actId="20577"/>
        <pc:sldMkLst>
          <pc:docMk/>
          <pc:sldMk cId="833963141" sldId="265"/>
        </pc:sldMkLst>
        <pc:spChg chg="del">
          <ac:chgData name="Maximiliano Ortiz" userId="90727fd8e92db46b" providerId="LiveId" clId="{9A9A14B1-9CA3-4CAE-AAC0-1E3A12D8E9A1}" dt="2022-06-27T13:28:42.343" v="73" actId="478"/>
          <ac:spMkLst>
            <pc:docMk/>
            <pc:sldMk cId="833963141" sldId="265"/>
            <ac:spMk id="10" creationId="{2DE28246-C1DF-2724-5B8E-C47BA679677B}"/>
          </ac:spMkLst>
        </pc:spChg>
        <pc:spChg chg="del">
          <ac:chgData name="Maximiliano Ortiz" userId="90727fd8e92db46b" providerId="LiveId" clId="{9A9A14B1-9CA3-4CAE-AAC0-1E3A12D8E9A1}" dt="2022-06-27T13:16:05.090" v="45" actId="478"/>
          <ac:spMkLst>
            <pc:docMk/>
            <pc:sldMk cId="833963141" sldId="265"/>
            <ac:spMk id="11" creationId="{B905A84B-CDC4-80C2-3844-5FEE7FE2FEDC}"/>
          </ac:spMkLst>
        </pc:spChg>
        <pc:spChg chg="add mod">
          <ac:chgData name="Maximiliano Ortiz" userId="90727fd8e92db46b" providerId="LiveId" clId="{9A9A14B1-9CA3-4CAE-AAC0-1E3A12D8E9A1}" dt="2022-06-27T13:16:05.413" v="46"/>
          <ac:spMkLst>
            <pc:docMk/>
            <pc:sldMk cId="833963141" sldId="265"/>
            <ac:spMk id="12" creationId="{01B5CAA3-0AAB-AFC9-F542-739C94F658B1}"/>
          </ac:spMkLst>
        </pc:spChg>
        <pc:spChg chg="mod">
          <ac:chgData name="Maximiliano Ortiz" userId="90727fd8e92db46b" providerId="LiveId" clId="{9A9A14B1-9CA3-4CAE-AAC0-1E3A12D8E9A1}" dt="2022-06-27T13:29:19.167" v="95" actId="20577"/>
          <ac:spMkLst>
            <pc:docMk/>
            <pc:sldMk cId="833963141" sldId="265"/>
            <ac:spMk id="13" creationId="{00000000-0000-0000-0000-000000000000}"/>
          </ac:spMkLst>
        </pc:spChg>
        <pc:spChg chg="mod">
          <ac:chgData name="Maximiliano Ortiz" userId="90727fd8e92db46b" providerId="LiveId" clId="{9A9A14B1-9CA3-4CAE-AAC0-1E3A12D8E9A1}" dt="2022-06-27T13:55:46.778" v="877" actId="20577"/>
          <ac:spMkLst>
            <pc:docMk/>
            <pc:sldMk cId="833963141" sldId="265"/>
            <ac:spMk id="15" creationId="{831A801F-7ED6-697C-D510-D1C00F597B94}"/>
          </ac:spMkLst>
        </pc:spChg>
        <pc:picChg chg="del">
          <ac:chgData name="Maximiliano Ortiz" userId="90727fd8e92db46b" providerId="LiveId" clId="{9A9A14B1-9CA3-4CAE-AAC0-1E3A12D8E9A1}" dt="2022-06-27T13:28:34.984" v="71" actId="478"/>
          <ac:picMkLst>
            <pc:docMk/>
            <pc:sldMk cId="833963141" sldId="265"/>
            <ac:picMk id="4" creationId="{D725F8B3-F36B-99DD-3F98-80C3EE252818}"/>
          </ac:picMkLst>
        </pc:picChg>
        <pc:picChg chg="add mod">
          <ac:chgData name="Maximiliano Ortiz" userId="90727fd8e92db46b" providerId="LiveId" clId="{9A9A14B1-9CA3-4CAE-AAC0-1E3A12D8E9A1}" dt="2022-06-27T13:28:58.758" v="78" actId="1076"/>
          <ac:picMkLst>
            <pc:docMk/>
            <pc:sldMk cId="833963141" sldId="265"/>
            <ac:picMk id="1026" creationId="{CABF976F-2C38-1CCE-3CA1-440BBAED878E}"/>
          </ac:picMkLst>
        </pc:picChg>
      </pc:sldChg>
      <pc:sldChg chg="addSp delSp modSp mod">
        <pc:chgData name="Maximiliano Ortiz" userId="90727fd8e92db46b" providerId="LiveId" clId="{9A9A14B1-9CA3-4CAE-AAC0-1E3A12D8E9A1}" dt="2022-06-27T14:00:16.065" v="927" actId="1076"/>
        <pc:sldMkLst>
          <pc:docMk/>
          <pc:sldMk cId="544870803" sldId="266"/>
        </pc:sldMkLst>
        <pc:spChg chg="add del">
          <ac:chgData name="Maximiliano Ortiz" userId="90727fd8e92db46b" providerId="LiveId" clId="{9A9A14B1-9CA3-4CAE-AAC0-1E3A12D8E9A1}" dt="2022-06-27T13:59:52.224" v="921" actId="22"/>
          <ac:spMkLst>
            <pc:docMk/>
            <pc:sldMk cId="544870803" sldId="266"/>
            <ac:spMk id="8" creationId="{22A57971-B414-9866-770A-317A6BBEE467}"/>
          </ac:spMkLst>
        </pc:spChg>
        <pc:spChg chg="add mod">
          <ac:chgData name="Maximiliano Ortiz" userId="90727fd8e92db46b" providerId="LiveId" clId="{9A9A14B1-9CA3-4CAE-AAC0-1E3A12D8E9A1}" dt="2022-06-27T14:00:16.065" v="927" actId="1076"/>
          <ac:spMkLst>
            <pc:docMk/>
            <pc:sldMk cId="544870803" sldId="266"/>
            <ac:spMk id="9" creationId="{929CBFE1-956F-1981-F4E0-55BD3EB5869A}"/>
          </ac:spMkLst>
        </pc:spChg>
      </pc:sldChg>
      <pc:sldChg chg="addSp delSp modSp mod">
        <pc:chgData name="Maximiliano Ortiz" userId="90727fd8e92db46b" providerId="LiveId" clId="{9A9A14B1-9CA3-4CAE-AAC0-1E3A12D8E9A1}" dt="2022-06-27T13:55:50.267" v="879" actId="20577"/>
        <pc:sldMkLst>
          <pc:docMk/>
          <pc:sldMk cId="2531326761" sldId="267"/>
        </pc:sldMkLst>
        <pc:spChg chg="del mod">
          <ac:chgData name="Maximiliano Ortiz" userId="90727fd8e92db46b" providerId="LiveId" clId="{9A9A14B1-9CA3-4CAE-AAC0-1E3A12D8E9A1}" dt="2022-06-27T13:30:57.334" v="203" actId="478"/>
          <ac:spMkLst>
            <pc:docMk/>
            <pc:sldMk cId="2531326761" sldId="267"/>
            <ac:spMk id="12" creationId="{45778EEF-3D5E-20BD-C6D9-B1723B68A292}"/>
          </ac:spMkLst>
        </pc:spChg>
        <pc:spChg chg="mod">
          <ac:chgData name="Maximiliano Ortiz" userId="90727fd8e92db46b" providerId="LiveId" clId="{9A9A14B1-9CA3-4CAE-AAC0-1E3A12D8E9A1}" dt="2022-06-27T13:29:57.884" v="123" actId="20577"/>
          <ac:spMkLst>
            <pc:docMk/>
            <pc:sldMk cId="2531326761" sldId="267"/>
            <ac:spMk id="13" creationId="{00000000-0000-0000-0000-000000000000}"/>
          </ac:spMkLst>
        </pc:spChg>
        <pc:spChg chg="mod">
          <ac:chgData name="Maximiliano Ortiz" userId="90727fd8e92db46b" providerId="LiveId" clId="{9A9A14B1-9CA3-4CAE-AAC0-1E3A12D8E9A1}" dt="2022-06-27T13:30:33.597" v="197" actId="20577"/>
          <ac:spMkLst>
            <pc:docMk/>
            <pc:sldMk cId="2531326761" sldId="267"/>
            <ac:spMk id="14" creationId="{00000000-0000-0000-0000-000000000000}"/>
          </ac:spMkLst>
        </pc:spChg>
        <pc:spChg chg="del">
          <ac:chgData name="Maximiliano Ortiz" userId="90727fd8e92db46b" providerId="LiveId" clId="{9A9A14B1-9CA3-4CAE-AAC0-1E3A12D8E9A1}" dt="2022-06-27T13:16:08.416" v="47" actId="478"/>
          <ac:spMkLst>
            <pc:docMk/>
            <pc:sldMk cId="2531326761" sldId="267"/>
            <ac:spMk id="16" creationId="{1AB898EA-6F4C-ACE5-3AFE-BF8AAE1A4DAE}"/>
          </ac:spMkLst>
        </pc:spChg>
        <pc:spChg chg="mod">
          <ac:chgData name="Maximiliano Ortiz" userId="90727fd8e92db46b" providerId="LiveId" clId="{9A9A14B1-9CA3-4CAE-AAC0-1E3A12D8E9A1}" dt="2022-06-27T13:55:50.267" v="879" actId="20577"/>
          <ac:spMkLst>
            <pc:docMk/>
            <pc:sldMk cId="2531326761" sldId="267"/>
            <ac:spMk id="17" creationId="{0BA84367-D9E9-B9BD-883E-22B688BB9D7C}"/>
          </ac:spMkLst>
        </pc:spChg>
        <pc:spChg chg="add mod">
          <ac:chgData name="Maximiliano Ortiz" userId="90727fd8e92db46b" providerId="LiveId" clId="{9A9A14B1-9CA3-4CAE-AAC0-1E3A12D8E9A1}" dt="2022-06-27T13:16:08.640" v="48"/>
          <ac:spMkLst>
            <pc:docMk/>
            <pc:sldMk cId="2531326761" sldId="267"/>
            <ac:spMk id="18" creationId="{766EA470-71D4-F2B0-B289-D6FAD29EC2D1}"/>
          </ac:spMkLst>
        </pc:spChg>
        <pc:picChg chg="del">
          <ac:chgData name="Maximiliano Ortiz" userId="90727fd8e92db46b" providerId="LiveId" clId="{9A9A14B1-9CA3-4CAE-AAC0-1E3A12D8E9A1}" dt="2022-06-27T13:30:37.481" v="199" actId="478"/>
          <ac:picMkLst>
            <pc:docMk/>
            <pc:sldMk cId="2531326761" sldId="267"/>
            <ac:picMk id="5" creationId="{17643D9A-65F3-A761-C88C-D8AF03C2824D}"/>
          </ac:picMkLst>
        </pc:picChg>
        <pc:picChg chg="del">
          <ac:chgData name="Maximiliano Ortiz" userId="90727fd8e92db46b" providerId="LiveId" clId="{9A9A14B1-9CA3-4CAE-AAC0-1E3A12D8E9A1}" dt="2022-06-27T13:30:35.898" v="198" actId="478"/>
          <ac:picMkLst>
            <pc:docMk/>
            <pc:sldMk cId="2531326761" sldId="267"/>
            <ac:picMk id="9" creationId="{3AC804FA-B3EC-9B0E-87F8-E892DF04DFFA}"/>
          </ac:picMkLst>
        </pc:picChg>
        <pc:picChg chg="add mod">
          <ac:chgData name="Maximiliano Ortiz" userId="90727fd8e92db46b" providerId="LiveId" clId="{9A9A14B1-9CA3-4CAE-AAC0-1E3A12D8E9A1}" dt="2022-06-27T13:32:05.882" v="217" actId="1076"/>
          <ac:picMkLst>
            <pc:docMk/>
            <pc:sldMk cId="2531326761" sldId="267"/>
            <ac:picMk id="2050" creationId="{FF0055B1-6FE4-EB32-8D33-87129ECB5836}"/>
          </ac:picMkLst>
        </pc:picChg>
        <pc:picChg chg="add mod">
          <ac:chgData name="Maximiliano Ortiz" userId="90727fd8e92db46b" providerId="LiveId" clId="{9A9A14B1-9CA3-4CAE-AAC0-1E3A12D8E9A1}" dt="2022-06-27T13:31:45.111" v="215" actId="1076"/>
          <ac:picMkLst>
            <pc:docMk/>
            <pc:sldMk cId="2531326761" sldId="267"/>
            <ac:picMk id="2052" creationId="{4811F066-EB59-6349-C2D7-10CF08457AB1}"/>
          </ac:picMkLst>
        </pc:picChg>
      </pc:sldChg>
      <pc:sldChg chg="addSp delSp modSp mod">
        <pc:chgData name="Maximiliano Ortiz" userId="90727fd8e92db46b" providerId="LiveId" clId="{9A9A14B1-9CA3-4CAE-AAC0-1E3A12D8E9A1}" dt="2022-06-27T13:59:38.147" v="917" actId="20577"/>
        <pc:sldMkLst>
          <pc:docMk/>
          <pc:sldMk cId="395277970" sldId="268"/>
        </pc:sldMkLst>
        <pc:spChg chg="add mod">
          <ac:chgData name="Maximiliano Ortiz" userId="90727fd8e92db46b" providerId="LiveId" clId="{9A9A14B1-9CA3-4CAE-AAC0-1E3A12D8E9A1}" dt="2022-06-27T13:16:12.259" v="50"/>
          <ac:spMkLst>
            <pc:docMk/>
            <pc:sldMk cId="395277970" sldId="268"/>
            <ac:spMk id="9" creationId="{4FA0FD9C-715F-9271-B596-5D8A9C7E5A75}"/>
          </ac:spMkLst>
        </pc:spChg>
        <pc:spChg chg="del">
          <ac:chgData name="Maximiliano Ortiz" userId="90727fd8e92db46b" providerId="LiveId" clId="{9A9A14B1-9CA3-4CAE-AAC0-1E3A12D8E9A1}" dt="2022-06-27T13:16:12.005" v="49" actId="478"/>
          <ac:spMkLst>
            <pc:docMk/>
            <pc:sldMk cId="395277970" sldId="268"/>
            <ac:spMk id="16" creationId="{1AB898EA-6F4C-ACE5-3AFE-BF8AAE1A4DAE}"/>
          </ac:spMkLst>
        </pc:spChg>
        <pc:spChg chg="mod">
          <ac:chgData name="Maximiliano Ortiz" userId="90727fd8e92db46b" providerId="LiveId" clId="{9A9A14B1-9CA3-4CAE-AAC0-1E3A12D8E9A1}" dt="2022-06-27T13:59:38.147" v="917" actId="20577"/>
          <ac:spMkLst>
            <pc:docMk/>
            <pc:sldMk cId="395277970" sldId="268"/>
            <ac:spMk id="17" creationId="{4F84EEF4-C408-F3EA-88B1-929CDA5BF7DE}"/>
          </ac:spMkLst>
        </pc:spChg>
        <pc:graphicFrameChg chg="mod modGraphic">
          <ac:chgData name="Maximiliano Ortiz" userId="90727fd8e92db46b" providerId="LiveId" clId="{9A9A14B1-9CA3-4CAE-AAC0-1E3A12D8E9A1}" dt="2022-06-27T13:49:36.386" v="501" actId="20577"/>
          <ac:graphicFrameMkLst>
            <pc:docMk/>
            <pc:sldMk cId="395277970" sldId="268"/>
            <ac:graphicFrameMk id="3" creationId="{2116C8A7-F5E5-9E30-8C94-5E136913FAE2}"/>
          </ac:graphicFrameMkLst>
        </pc:graphicFrameChg>
        <pc:graphicFrameChg chg="add del mod">
          <ac:chgData name="Maximiliano Ortiz" userId="90727fd8e92db46b" providerId="LiveId" clId="{9A9A14B1-9CA3-4CAE-AAC0-1E3A12D8E9A1}" dt="2022-06-27T13:37:19.123" v="269" actId="478"/>
          <ac:graphicFrameMkLst>
            <pc:docMk/>
            <pc:sldMk cId="395277970" sldId="268"/>
            <ac:graphicFrameMk id="4" creationId="{E1E232A1-FBB3-CA2D-3C3B-30326AE15116}"/>
          </ac:graphicFrameMkLst>
        </pc:graphicFrameChg>
        <pc:graphicFrameChg chg="add del mod">
          <ac:chgData name="Maximiliano Ortiz" userId="90727fd8e92db46b" providerId="LiveId" clId="{9A9A14B1-9CA3-4CAE-AAC0-1E3A12D8E9A1}" dt="2022-06-27T13:37:34.886" v="271"/>
          <ac:graphicFrameMkLst>
            <pc:docMk/>
            <pc:sldMk cId="395277970" sldId="268"/>
            <ac:graphicFrameMk id="5" creationId="{69D48F12-0A0D-B3EF-F60E-3E71B7719552}"/>
          </ac:graphicFrameMkLst>
        </pc:graphicFrameChg>
      </pc:sldChg>
      <pc:sldChg chg="addSp delSp modSp mod">
        <pc:chgData name="Maximiliano Ortiz" userId="90727fd8e92db46b" providerId="LiveId" clId="{9A9A14B1-9CA3-4CAE-AAC0-1E3A12D8E9A1}" dt="2022-06-27T13:59:42.110" v="919" actId="20577"/>
        <pc:sldMkLst>
          <pc:docMk/>
          <pc:sldMk cId="1437445692" sldId="269"/>
        </pc:sldMkLst>
        <pc:spChg chg="add mod">
          <ac:chgData name="Maximiliano Ortiz" userId="90727fd8e92db46b" providerId="LiveId" clId="{9A9A14B1-9CA3-4CAE-AAC0-1E3A12D8E9A1}" dt="2022-06-27T13:16:15.778" v="52"/>
          <ac:spMkLst>
            <pc:docMk/>
            <pc:sldMk cId="1437445692" sldId="269"/>
            <ac:spMk id="8" creationId="{D884D199-63AD-0D0F-E8DE-AADDB43500CB}"/>
          </ac:spMkLst>
        </pc:spChg>
        <pc:spChg chg="mod">
          <ac:chgData name="Maximiliano Ortiz" userId="90727fd8e92db46b" providerId="LiveId" clId="{9A9A14B1-9CA3-4CAE-AAC0-1E3A12D8E9A1}" dt="2022-06-27T13:54:37.855" v="863" actId="20577"/>
          <ac:spMkLst>
            <pc:docMk/>
            <pc:sldMk cId="1437445692" sldId="269"/>
            <ac:spMk id="14" creationId="{00000000-0000-0000-0000-000000000000}"/>
          </ac:spMkLst>
        </pc:spChg>
        <pc:spChg chg="del">
          <ac:chgData name="Maximiliano Ortiz" userId="90727fd8e92db46b" providerId="LiveId" clId="{9A9A14B1-9CA3-4CAE-AAC0-1E3A12D8E9A1}" dt="2022-06-27T13:16:15.496" v="51" actId="478"/>
          <ac:spMkLst>
            <pc:docMk/>
            <pc:sldMk cId="1437445692" sldId="269"/>
            <ac:spMk id="16" creationId="{1AB898EA-6F4C-ACE5-3AFE-BF8AAE1A4DAE}"/>
          </ac:spMkLst>
        </pc:spChg>
        <pc:spChg chg="mod">
          <ac:chgData name="Maximiliano Ortiz" userId="90727fd8e92db46b" providerId="LiveId" clId="{9A9A14B1-9CA3-4CAE-AAC0-1E3A12D8E9A1}" dt="2022-06-27T13:59:42.110" v="919" actId="20577"/>
          <ac:spMkLst>
            <pc:docMk/>
            <pc:sldMk cId="1437445692" sldId="269"/>
            <ac:spMk id="17" creationId="{4F84EEF4-C408-F3EA-88B1-929CDA5BF7DE}"/>
          </ac:spMkLst>
        </pc:spChg>
      </pc:sldChg>
      <pc:sldChg chg="addSp delSp modSp add mod">
        <pc:chgData name="Maximiliano Ortiz" userId="90727fd8e92db46b" providerId="LiveId" clId="{9A9A14B1-9CA3-4CAE-AAC0-1E3A12D8E9A1}" dt="2022-06-27T13:55:57.756" v="887" actId="20577"/>
        <pc:sldMkLst>
          <pc:docMk/>
          <pc:sldMk cId="3485872060" sldId="270"/>
        </pc:sldMkLst>
        <pc:spChg chg="mod">
          <ac:chgData name="Maximiliano Ortiz" userId="90727fd8e92db46b" providerId="LiveId" clId="{9A9A14B1-9CA3-4CAE-AAC0-1E3A12D8E9A1}" dt="2022-06-27T13:33:03.826" v="224" actId="20577"/>
          <ac:spMkLst>
            <pc:docMk/>
            <pc:sldMk cId="3485872060" sldId="270"/>
            <ac:spMk id="14" creationId="{00000000-0000-0000-0000-000000000000}"/>
          </ac:spMkLst>
        </pc:spChg>
        <pc:spChg chg="mod">
          <ac:chgData name="Maximiliano Ortiz" userId="90727fd8e92db46b" providerId="LiveId" clId="{9A9A14B1-9CA3-4CAE-AAC0-1E3A12D8E9A1}" dt="2022-06-27T13:55:57.756" v="887" actId="20577"/>
          <ac:spMkLst>
            <pc:docMk/>
            <pc:sldMk cId="3485872060" sldId="270"/>
            <ac:spMk id="17" creationId="{0BA84367-D9E9-B9BD-883E-22B688BB9D7C}"/>
          </ac:spMkLst>
        </pc:spChg>
        <pc:picChg chg="del">
          <ac:chgData name="Maximiliano Ortiz" userId="90727fd8e92db46b" providerId="LiveId" clId="{9A9A14B1-9CA3-4CAE-AAC0-1E3A12D8E9A1}" dt="2022-06-27T13:33:06.568" v="225" actId="478"/>
          <ac:picMkLst>
            <pc:docMk/>
            <pc:sldMk cId="3485872060" sldId="270"/>
            <ac:picMk id="2050" creationId="{FF0055B1-6FE4-EB32-8D33-87129ECB5836}"/>
          </ac:picMkLst>
        </pc:picChg>
        <pc:picChg chg="del">
          <ac:chgData name="Maximiliano Ortiz" userId="90727fd8e92db46b" providerId="LiveId" clId="{9A9A14B1-9CA3-4CAE-AAC0-1E3A12D8E9A1}" dt="2022-06-27T13:33:24.541" v="231" actId="478"/>
          <ac:picMkLst>
            <pc:docMk/>
            <pc:sldMk cId="3485872060" sldId="270"/>
            <ac:picMk id="2052" creationId="{4811F066-EB59-6349-C2D7-10CF08457AB1}"/>
          </ac:picMkLst>
        </pc:picChg>
        <pc:picChg chg="add mod">
          <ac:chgData name="Maximiliano Ortiz" userId="90727fd8e92db46b" providerId="LiveId" clId="{9A9A14B1-9CA3-4CAE-AAC0-1E3A12D8E9A1}" dt="2022-06-27T13:33:20.844" v="230" actId="1076"/>
          <ac:picMkLst>
            <pc:docMk/>
            <pc:sldMk cId="3485872060" sldId="270"/>
            <ac:picMk id="3074" creationId="{0C18A52C-6EAF-28C1-2FB5-352D2590531C}"/>
          </ac:picMkLst>
        </pc:picChg>
        <pc:picChg chg="add mod">
          <ac:chgData name="Maximiliano Ortiz" userId="90727fd8e92db46b" providerId="LiveId" clId="{9A9A14B1-9CA3-4CAE-AAC0-1E3A12D8E9A1}" dt="2022-06-27T13:33:52.072" v="234" actId="1076"/>
          <ac:picMkLst>
            <pc:docMk/>
            <pc:sldMk cId="3485872060" sldId="270"/>
            <ac:picMk id="3076" creationId="{9A9A2EE3-9879-1782-0564-ADEFEF435F53}"/>
          </ac:picMkLst>
        </pc:picChg>
      </pc:sldChg>
      <pc:sldChg chg="addSp delSp modSp add mod">
        <pc:chgData name="Maximiliano Ortiz" userId="90727fd8e92db46b" providerId="LiveId" clId="{9A9A14B1-9CA3-4CAE-AAC0-1E3A12D8E9A1}" dt="2022-06-27T13:56:03.990" v="892" actId="20577"/>
        <pc:sldMkLst>
          <pc:docMk/>
          <pc:sldMk cId="491779741" sldId="271"/>
        </pc:sldMkLst>
        <pc:spChg chg="mod">
          <ac:chgData name="Maximiliano Ortiz" userId="90727fd8e92db46b" providerId="LiveId" clId="{9A9A14B1-9CA3-4CAE-AAC0-1E3A12D8E9A1}" dt="2022-06-27T13:34:24.019" v="237" actId="20577"/>
          <ac:spMkLst>
            <pc:docMk/>
            <pc:sldMk cId="491779741" sldId="271"/>
            <ac:spMk id="14" creationId="{00000000-0000-0000-0000-000000000000}"/>
          </ac:spMkLst>
        </pc:spChg>
        <pc:spChg chg="mod">
          <ac:chgData name="Maximiliano Ortiz" userId="90727fd8e92db46b" providerId="LiveId" clId="{9A9A14B1-9CA3-4CAE-AAC0-1E3A12D8E9A1}" dt="2022-06-27T13:56:03.990" v="892" actId="20577"/>
          <ac:spMkLst>
            <pc:docMk/>
            <pc:sldMk cId="491779741" sldId="271"/>
            <ac:spMk id="17" creationId="{0BA84367-D9E9-B9BD-883E-22B688BB9D7C}"/>
          </ac:spMkLst>
        </pc:spChg>
        <pc:picChg chg="del">
          <ac:chgData name="Maximiliano Ortiz" userId="90727fd8e92db46b" providerId="LiveId" clId="{9A9A14B1-9CA3-4CAE-AAC0-1E3A12D8E9A1}" dt="2022-06-27T13:34:25.488" v="238" actId="478"/>
          <ac:picMkLst>
            <pc:docMk/>
            <pc:sldMk cId="491779741" sldId="271"/>
            <ac:picMk id="3074" creationId="{0C18A52C-6EAF-28C1-2FB5-352D2590531C}"/>
          </ac:picMkLst>
        </pc:picChg>
        <pc:picChg chg="del">
          <ac:chgData name="Maximiliano Ortiz" userId="90727fd8e92db46b" providerId="LiveId" clId="{9A9A14B1-9CA3-4CAE-AAC0-1E3A12D8E9A1}" dt="2022-06-27T13:34:37.571" v="242" actId="478"/>
          <ac:picMkLst>
            <pc:docMk/>
            <pc:sldMk cId="491779741" sldId="271"/>
            <ac:picMk id="3076" creationId="{9A9A2EE3-9879-1782-0564-ADEFEF435F53}"/>
          </ac:picMkLst>
        </pc:picChg>
        <pc:picChg chg="add mod">
          <ac:chgData name="Maximiliano Ortiz" userId="90727fd8e92db46b" providerId="LiveId" clId="{9A9A14B1-9CA3-4CAE-AAC0-1E3A12D8E9A1}" dt="2022-06-27T13:34:56.966" v="246" actId="1076"/>
          <ac:picMkLst>
            <pc:docMk/>
            <pc:sldMk cId="491779741" sldId="271"/>
            <ac:picMk id="4098" creationId="{16771B54-EEDA-B9D5-DE37-1861C6199430}"/>
          </ac:picMkLst>
        </pc:picChg>
        <pc:picChg chg="add mod">
          <ac:chgData name="Maximiliano Ortiz" userId="90727fd8e92db46b" providerId="LiveId" clId="{9A9A14B1-9CA3-4CAE-AAC0-1E3A12D8E9A1}" dt="2022-06-27T13:35:02.926" v="247" actId="1076"/>
          <ac:picMkLst>
            <pc:docMk/>
            <pc:sldMk cId="491779741" sldId="271"/>
            <ac:picMk id="4100" creationId="{AA7EEE40-8AA0-DDEB-88D5-FD82FE16DE8E}"/>
          </ac:picMkLst>
        </pc:picChg>
      </pc:sldChg>
      <pc:sldChg chg="modSp add del mod">
        <pc:chgData name="Maximiliano Ortiz" userId="90727fd8e92db46b" providerId="LiveId" clId="{9A9A14B1-9CA3-4CAE-AAC0-1E3A12D8E9A1}" dt="2022-06-27T13:59:02.130" v="911" actId="2696"/>
        <pc:sldMkLst>
          <pc:docMk/>
          <pc:sldMk cId="3757263494" sldId="272"/>
        </pc:sldMkLst>
        <pc:spChg chg="mod">
          <ac:chgData name="Maximiliano Ortiz" userId="90727fd8e92db46b" providerId="LiveId" clId="{9A9A14B1-9CA3-4CAE-AAC0-1E3A12D8E9A1}" dt="2022-06-27T13:56:10.122" v="897" actId="20577"/>
          <ac:spMkLst>
            <pc:docMk/>
            <pc:sldMk cId="3757263494" sldId="272"/>
            <ac:spMk id="17" creationId="{0BA84367-D9E9-B9BD-883E-22B688BB9D7C}"/>
          </ac:spMkLst>
        </pc:spChg>
      </pc:sldChg>
      <pc:sldChg chg="addSp delSp modSp add mod">
        <pc:chgData name="Maximiliano Ortiz" userId="90727fd8e92db46b" providerId="LiveId" clId="{9A9A14B1-9CA3-4CAE-AAC0-1E3A12D8E9A1}" dt="2022-06-27T13:59:27.769" v="915" actId="20577"/>
        <pc:sldMkLst>
          <pc:docMk/>
          <pc:sldMk cId="4218508425" sldId="273"/>
        </pc:sldMkLst>
        <pc:spChg chg="mod">
          <ac:chgData name="Maximiliano Ortiz" userId="90727fd8e92db46b" providerId="LiveId" clId="{9A9A14B1-9CA3-4CAE-AAC0-1E3A12D8E9A1}" dt="2022-06-27T13:35:20.766" v="255" actId="20577"/>
          <ac:spMkLst>
            <pc:docMk/>
            <pc:sldMk cId="4218508425" sldId="273"/>
            <ac:spMk id="14" creationId="{00000000-0000-0000-0000-000000000000}"/>
          </ac:spMkLst>
        </pc:spChg>
        <pc:spChg chg="mod">
          <ac:chgData name="Maximiliano Ortiz" userId="90727fd8e92db46b" providerId="LiveId" clId="{9A9A14B1-9CA3-4CAE-AAC0-1E3A12D8E9A1}" dt="2022-06-27T13:59:27.769" v="915" actId="20577"/>
          <ac:spMkLst>
            <pc:docMk/>
            <pc:sldMk cId="4218508425" sldId="273"/>
            <ac:spMk id="17" creationId="{0BA84367-D9E9-B9BD-883E-22B688BB9D7C}"/>
          </ac:spMkLst>
        </pc:spChg>
        <pc:picChg chg="del">
          <ac:chgData name="Maximiliano Ortiz" userId="90727fd8e92db46b" providerId="LiveId" clId="{9A9A14B1-9CA3-4CAE-AAC0-1E3A12D8E9A1}" dt="2022-06-27T13:35:22.738" v="256" actId="478"/>
          <ac:picMkLst>
            <pc:docMk/>
            <pc:sldMk cId="4218508425" sldId="273"/>
            <ac:picMk id="4098" creationId="{16771B54-EEDA-B9D5-DE37-1861C6199430}"/>
          </ac:picMkLst>
        </pc:picChg>
        <pc:picChg chg="del">
          <ac:chgData name="Maximiliano Ortiz" userId="90727fd8e92db46b" providerId="LiveId" clId="{9A9A14B1-9CA3-4CAE-AAC0-1E3A12D8E9A1}" dt="2022-06-27T13:35:34.597" v="262" actId="478"/>
          <ac:picMkLst>
            <pc:docMk/>
            <pc:sldMk cId="4218508425" sldId="273"/>
            <ac:picMk id="4100" creationId="{AA7EEE40-8AA0-DDEB-88D5-FD82FE16DE8E}"/>
          </ac:picMkLst>
        </pc:picChg>
        <pc:picChg chg="add mod">
          <ac:chgData name="Maximiliano Ortiz" userId="90727fd8e92db46b" providerId="LiveId" clId="{9A9A14B1-9CA3-4CAE-AAC0-1E3A12D8E9A1}" dt="2022-06-27T13:35:33.172" v="261" actId="1076"/>
          <ac:picMkLst>
            <pc:docMk/>
            <pc:sldMk cId="4218508425" sldId="273"/>
            <ac:picMk id="5122" creationId="{EB37E80B-2CAF-AA38-C8EB-C312B25758AC}"/>
          </ac:picMkLst>
        </pc:picChg>
        <pc:picChg chg="add mod">
          <ac:chgData name="Maximiliano Ortiz" userId="90727fd8e92db46b" providerId="LiveId" clId="{9A9A14B1-9CA3-4CAE-AAC0-1E3A12D8E9A1}" dt="2022-06-27T13:35:59.493" v="267" actId="1076"/>
          <ac:picMkLst>
            <pc:docMk/>
            <pc:sldMk cId="4218508425" sldId="273"/>
            <ac:picMk id="5124" creationId="{BD29B651-A4C3-5949-FB9C-AFBEE435614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F6E05B64-D6C9-4BE3-2F46-C0254023FD2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a:extLst>
              <a:ext uri="{FF2B5EF4-FFF2-40B4-BE49-F238E27FC236}">
                <a16:creationId xmlns:a16="http://schemas.microsoft.com/office/drawing/2014/main" id="{110F42FD-56BB-8D6F-4AE2-1E390E4BEEC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DA1D10F-A789-4115-AD49-46209CB5313F}" type="datetimeFigureOut">
              <a:rPr lang="es-AR" smtClean="0"/>
              <a:t>24/9/2023</a:t>
            </a:fld>
            <a:endParaRPr lang="es-AR"/>
          </a:p>
        </p:txBody>
      </p:sp>
      <p:sp>
        <p:nvSpPr>
          <p:cNvPr id="4" name="Marcador de pie de página 3">
            <a:extLst>
              <a:ext uri="{FF2B5EF4-FFF2-40B4-BE49-F238E27FC236}">
                <a16:creationId xmlns:a16="http://schemas.microsoft.com/office/drawing/2014/main" id="{5635A4B7-3244-F753-04F7-6B3BCD26CB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5" name="Marcador de número de diapositiva 4">
            <a:extLst>
              <a:ext uri="{FF2B5EF4-FFF2-40B4-BE49-F238E27FC236}">
                <a16:creationId xmlns:a16="http://schemas.microsoft.com/office/drawing/2014/main" id="{96971A62-5FD8-3ACD-62A4-356CEDCB84E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D14F188-1BA1-474C-A809-D465D57E116C}" type="slidenum">
              <a:rPr lang="es-AR" smtClean="0"/>
              <a:t>‹Nº›</a:t>
            </a:fld>
            <a:endParaRPr lang="es-AR"/>
          </a:p>
        </p:txBody>
      </p:sp>
    </p:spTree>
    <p:extLst>
      <p:ext uri="{BB962C8B-B14F-4D97-AF65-F5344CB8AC3E}">
        <p14:creationId xmlns:p14="http://schemas.microsoft.com/office/powerpoint/2010/main" val="6974212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61A04E9-9810-4C50-BE6C-759F515D9783}" type="datetimeFigureOut">
              <a:rPr lang="es-ES" smtClean="0"/>
              <a:t>24/09/2023</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70303AB-70CE-4CAE-8152-1E178FCC9B79}" type="slidenum">
              <a:rPr lang="es-ES" smtClean="0"/>
              <a:t>‹Nº›</a:t>
            </a:fld>
            <a:endParaRPr lang="es-ES"/>
          </a:p>
        </p:txBody>
      </p:sp>
    </p:spTree>
    <p:extLst>
      <p:ext uri="{BB962C8B-B14F-4D97-AF65-F5344CB8AC3E}">
        <p14:creationId xmlns:p14="http://schemas.microsoft.com/office/powerpoint/2010/main" val="3594466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970303AB-70CE-4CAE-8152-1E178FCC9B79}" type="slidenum">
              <a:rPr lang="es-ES" smtClean="0"/>
              <a:t>85</a:t>
            </a:fld>
            <a:endParaRPr lang="es-ES"/>
          </a:p>
        </p:txBody>
      </p:sp>
    </p:spTree>
    <p:extLst>
      <p:ext uri="{BB962C8B-B14F-4D97-AF65-F5344CB8AC3E}">
        <p14:creationId xmlns:p14="http://schemas.microsoft.com/office/powerpoint/2010/main" val="4399021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98306" name="Rectangle 2"/>
          <p:cNvSpPr>
            <a:spLocks noGrp="1" noChangeArrowheads="1"/>
          </p:cNvSpPr>
          <p:nvPr>
            <p:ph type="ctrTitle"/>
          </p:nvPr>
        </p:nvSpPr>
        <p:spPr>
          <a:xfrm>
            <a:off x="808038" y="2057400"/>
            <a:ext cx="7648575" cy="1371600"/>
          </a:xfrm>
          <a:prstGeom prst="rect">
            <a:avLst/>
          </a:prstGeom>
        </p:spPr>
        <p:txBody>
          <a:bodyPr/>
          <a:lstStyle>
            <a:lvl1pPr>
              <a:defRPr sz="3600"/>
            </a:lvl1pPr>
          </a:lstStyle>
          <a:p>
            <a:pPr lvl="0"/>
            <a:r>
              <a:rPr lang="es-ES" altLang="ja-JP" noProof="0"/>
              <a:t>Haga clic para modificar el estilo de título del patrón</a:t>
            </a:r>
            <a:endParaRPr lang="ja-JP" altLang="en-US" noProof="0"/>
          </a:p>
        </p:txBody>
      </p:sp>
      <p:sp>
        <p:nvSpPr>
          <p:cNvPr id="98307" name="Rectangle 3"/>
          <p:cNvSpPr>
            <a:spLocks noGrp="1" noChangeArrowheads="1"/>
          </p:cNvSpPr>
          <p:nvPr>
            <p:ph type="subTitle" idx="1"/>
          </p:nvPr>
        </p:nvSpPr>
        <p:spPr>
          <a:xfrm>
            <a:off x="1447800" y="4133850"/>
            <a:ext cx="7010400" cy="1600200"/>
          </a:xfrm>
          <a:prstGeom prst="rect">
            <a:avLst/>
          </a:prstGeom>
        </p:spPr>
        <p:txBody>
          <a:bodyPr/>
          <a:lstStyle>
            <a:lvl1pPr marL="0" indent="0">
              <a:buFont typeface="Wingdings" pitchFamily="2" charset="2"/>
              <a:buNone/>
              <a:defRPr sz="2500"/>
            </a:lvl1pPr>
          </a:lstStyle>
          <a:p>
            <a:pPr lvl="0"/>
            <a:r>
              <a:rPr lang="es-ES" altLang="ja-JP" noProof="0"/>
              <a:t>Haga clic para modificar el estilo de subtítulo del patrón</a:t>
            </a:r>
            <a:endParaRPr lang="ja-JP" altLang="en-US" noProof="0"/>
          </a:p>
        </p:txBody>
      </p:sp>
      <p:sp>
        <p:nvSpPr>
          <p:cNvPr id="98308" name="Rectangle 4"/>
          <p:cNvSpPr>
            <a:spLocks noGrp="1" noChangeArrowheads="1"/>
          </p:cNvSpPr>
          <p:nvPr>
            <p:ph type="dt" sz="half" idx="2"/>
          </p:nvPr>
        </p:nvSpPr>
        <p:spPr bwMode="auto">
          <a:xfrm>
            <a:off x="685800" y="6248400"/>
            <a:ext cx="19050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kumimoji="0" sz="1200">
                <a:latin typeface="+mn-lt"/>
              </a:defRPr>
            </a:lvl1pPr>
          </a:lstStyle>
          <a:p>
            <a:fld id="{4C866B5A-9294-407F-B016-7E4AD22DE525}" type="datetimeFigureOut">
              <a:rPr lang="es-ES" smtClean="0"/>
              <a:t>24/09/2023</a:t>
            </a:fld>
            <a:endParaRPr lang="es-ES"/>
          </a:p>
        </p:txBody>
      </p:sp>
      <p:sp>
        <p:nvSpPr>
          <p:cNvPr id="98309" name="Rectangle 5"/>
          <p:cNvSpPr>
            <a:spLocks noGrp="1" noChangeArrowheads="1"/>
          </p:cNvSpPr>
          <p:nvPr>
            <p:ph type="ftr" sz="quarter" idx="3"/>
          </p:nvPr>
        </p:nvSpPr>
        <p:spPr bwMode="auto">
          <a:xfrm>
            <a:off x="3124200" y="6248400"/>
            <a:ext cx="28956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kumimoji="0" sz="1200">
                <a:latin typeface="+mn-lt"/>
              </a:defRPr>
            </a:lvl1pPr>
          </a:lstStyle>
          <a:p>
            <a:endParaRPr lang="es-ES"/>
          </a:p>
        </p:txBody>
      </p:sp>
      <p:sp>
        <p:nvSpPr>
          <p:cNvPr id="98310" name="Rectangle 6"/>
          <p:cNvSpPr>
            <a:spLocks noGrp="1" noChangeArrowheads="1"/>
          </p:cNvSpPr>
          <p:nvPr>
            <p:ph type="sldNum" sz="quarter" idx="4"/>
          </p:nvPr>
        </p:nvSpPr>
        <p:spPr>
          <a:xfrm>
            <a:off x="6553200" y="6248400"/>
            <a:ext cx="1905000" cy="457200"/>
          </a:xfrm>
          <a:prstGeom prst="rect">
            <a:avLst/>
          </a:prstGeom>
        </p:spPr>
        <p:txBody>
          <a:bodyPr/>
          <a:lstStyle>
            <a:lvl1pPr>
              <a:defRPr sz="1200"/>
            </a:lvl1pPr>
          </a:lstStyle>
          <a:p>
            <a:fld id="{1346CB6C-D05D-4A3C-9E3A-72D2BE44FB0D}" type="slidenum">
              <a:rPr lang="es-ES" smtClean="0"/>
              <a:t>‹Nº›</a:t>
            </a:fld>
            <a:endParaRPr lang="es-ES"/>
          </a:p>
        </p:txBody>
      </p:sp>
      <p:sp>
        <p:nvSpPr>
          <p:cNvPr id="98313" name="Rectangle 9"/>
          <p:cNvSpPr>
            <a:spLocks noChangeArrowheads="1"/>
          </p:cNvSpPr>
          <p:nvPr/>
        </p:nvSpPr>
        <p:spPr bwMode="auto">
          <a:xfrm>
            <a:off x="98425" y="106363"/>
            <a:ext cx="8947150" cy="166370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s-ES"/>
          </a:p>
        </p:txBody>
      </p:sp>
      <p:pic>
        <p:nvPicPr>
          <p:cNvPr id="98312" name="Picture 8" descr="logo_untre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950" y="1273175"/>
            <a:ext cx="4587875" cy="5032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6" name="Shape 147" descr="C:\Users\UNTREF\Downloads\untreflogo_word-01.jpg"/>
          <p:cNvPicPr preferRelativeResize="0">
            <a:picLocks noChangeAspect="1" noChangeArrowheads="1"/>
          </p:cNvPicPr>
          <p:nvPr userDrawn="1"/>
        </p:nvPicPr>
        <p:blipFill>
          <a:blip r:embed="rId2">
            <a:extLst>
              <a:ext uri="{28A0092B-C50C-407E-A947-70E740481C1C}">
                <a14:useLocalDpi xmlns:a14="http://schemas.microsoft.com/office/drawing/2010/main" val="0"/>
              </a:ext>
            </a:extLst>
          </a:blip>
          <a:srcRect l="9224" t="34819" r="59055" b="33112"/>
          <a:stretch>
            <a:fillRect/>
          </a:stretch>
        </p:blipFill>
        <p:spPr bwMode="auto">
          <a:xfrm>
            <a:off x="7462838" y="188913"/>
            <a:ext cx="1068387"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Shape 147" descr="C:\Users\UNTREF\Downloads\untreflogo_word-01.jpg"/>
          <p:cNvPicPr preferRelativeResize="0">
            <a:picLocks noChangeAspect="1" noChangeArrowheads="1"/>
          </p:cNvPicPr>
          <p:nvPr userDrawn="1"/>
        </p:nvPicPr>
        <p:blipFill>
          <a:blip r:embed="rId2">
            <a:extLst>
              <a:ext uri="{28A0092B-C50C-407E-A947-70E740481C1C}">
                <a14:useLocalDpi xmlns:a14="http://schemas.microsoft.com/office/drawing/2010/main" val="0"/>
              </a:ext>
            </a:extLst>
          </a:blip>
          <a:srcRect l="42303" t="31746" r="9224" b="32088"/>
          <a:stretch>
            <a:fillRect/>
          </a:stretch>
        </p:blipFill>
        <p:spPr bwMode="auto">
          <a:xfrm>
            <a:off x="7485063" y="468313"/>
            <a:ext cx="1627187"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4 Marcador de texto"/>
          <p:cNvSpPr>
            <a:spLocks noGrp="1"/>
          </p:cNvSpPr>
          <p:nvPr>
            <p:ph idx="1"/>
          </p:nvPr>
        </p:nvSpPr>
        <p:spPr>
          <a:xfrm>
            <a:off x="179512" y="1340768"/>
            <a:ext cx="8712968" cy="4785395"/>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4" name="13 Título"/>
          <p:cNvSpPr>
            <a:spLocks noGrp="1"/>
          </p:cNvSpPr>
          <p:nvPr>
            <p:ph type="title"/>
          </p:nvPr>
        </p:nvSpPr>
        <p:spPr/>
        <p:txBody>
          <a:bodyPr/>
          <a:lstStyle/>
          <a:p>
            <a:r>
              <a:rPr lang="es-ES"/>
              <a:t>Haga clic para modificar el estilo de título del patrón</a:t>
            </a:r>
          </a:p>
        </p:txBody>
      </p:sp>
    </p:spTree>
    <p:extLst>
      <p:ext uri="{BB962C8B-B14F-4D97-AF65-F5344CB8AC3E}">
        <p14:creationId xmlns:p14="http://schemas.microsoft.com/office/powerpoint/2010/main" val="1982060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a:t>Haga clic para modificar el estilo de texto del patrón</a:t>
            </a:r>
          </a:p>
        </p:txBody>
      </p:sp>
      <p:sp>
        <p:nvSpPr>
          <p:cNvPr id="8" name="1 Marcador de título"/>
          <p:cNvSpPr txBox="1">
            <a:spLocks/>
          </p:cNvSpPr>
          <p:nvPr userDrawn="1"/>
        </p:nvSpPr>
        <p:spPr>
          <a:xfrm>
            <a:off x="179512" y="88107"/>
            <a:ext cx="7200800" cy="737393"/>
          </a:xfrm>
          <a:prstGeom prst="rect">
            <a:avLst/>
          </a:prstGeom>
        </p:spPr>
        <p:txBody>
          <a:bodyPr vert="horz" lIns="91440" tIns="45720" rIns="91440" bIns="45720" rtlCol="0" anchor="ctr">
            <a:noAutofit/>
          </a:bodyPr>
          <a:lstStyle>
            <a:lvl1pPr algn="l" rtl="0" eaLnBrk="1" fontAlgn="base" hangingPunct="1">
              <a:spcBef>
                <a:spcPct val="0"/>
              </a:spcBef>
              <a:spcAft>
                <a:spcPct val="0"/>
              </a:spcAft>
              <a:defRPr kumimoji="1" sz="2800">
                <a:solidFill>
                  <a:schemeClr val="tx2"/>
                </a:solidFill>
                <a:latin typeface="+mj-lt"/>
                <a:ea typeface="+mj-ea"/>
                <a:cs typeface="+mj-cs"/>
              </a:defRPr>
            </a:lvl1pPr>
            <a:lvl2pPr algn="l" rtl="0" eaLnBrk="1" fontAlgn="base" hangingPunct="1">
              <a:spcBef>
                <a:spcPct val="0"/>
              </a:spcBef>
              <a:spcAft>
                <a:spcPct val="0"/>
              </a:spcAft>
              <a:defRPr kumimoji="1" sz="2800">
                <a:solidFill>
                  <a:schemeClr val="tx2"/>
                </a:solidFill>
                <a:latin typeface="Calibri" pitchFamily="34" charset="0"/>
                <a:ea typeface="ＭＳ Ｐゴシック" pitchFamily="50" charset="-128"/>
              </a:defRPr>
            </a:lvl2pPr>
            <a:lvl3pPr algn="l" rtl="0" eaLnBrk="1" fontAlgn="base" hangingPunct="1">
              <a:spcBef>
                <a:spcPct val="0"/>
              </a:spcBef>
              <a:spcAft>
                <a:spcPct val="0"/>
              </a:spcAft>
              <a:defRPr kumimoji="1" sz="2800">
                <a:solidFill>
                  <a:schemeClr val="tx2"/>
                </a:solidFill>
                <a:latin typeface="Calibri" pitchFamily="34" charset="0"/>
                <a:ea typeface="ＭＳ Ｐゴシック" pitchFamily="50" charset="-128"/>
              </a:defRPr>
            </a:lvl3pPr>
            <a:lvl4pPr algn="l" rtl="0" eaLnBrk="1" fontAlgn="base" hangingPunct="1">
              <a:spcBef>
                <a:spcPct val="0"/>
              </a:spcBef>
              <a:spcAft>
                <a:spcPct val="0"/>
              </a:spcAft>
              <a:defRPr kumimoji="1" sz="2800">
                <a:solidFill>
                  <a:schemeClr val="tx2"/>
                </a:solidFill>
                <a:latin typeface="Calibri" pitchFamily="34" charset="0"/>
                <a:ea typeface="ＭＳ Ｐゴシック" pitchFamily="50" charset="-128"/>
              </a:defRPr>
            </a:lvl4pPr>
            <a:lvl5pPr algn="l" rtl="0" eaLnBrk="1" fontAlgn="base" hangingPunct="1">
              <a:spcBef>
                <a:spcPct val="0"/>
              </a:spcBef>
              <a:spcAft>
                <a:spcPct val="0"/>
              </a:spcAft>
              <a:defRPr kumimoji="1" sz="2800">
                <a:solidFill>
                  <a:schemeClr val="tx2"/>
                </a:solidFill>
                <a:latin typeface="Calibri" pitchFamily="34" charset="0"/>
                <a:ea typeface="ＭＳ Ｐゴシック" pitchFamily="50" charset="-128"/>
              </a:defRPr>
            </a:lvl5pPr>
            <a:lvl6pPr marL="457200" algn="l" rtl="0" eaLnBrk="1" fontAlgn="base" hangingPunct="1">
              <a:spcBef>
                <a:spcPct val="0"/>
              </a:spcBef>
              <a:spcAft>
                <a:spcPct val="0"/>
              </a:spcAft>
              <a:defRPr kumimoji="1" sz="2800">
                <a:solidFill>
                  <a:schemeClr val="tx2"/>
                </a:solidFill>
                <a:latin typeface="Calibri" pitchFamily="34" charset="0"/>
                <a:ea typeface="ＭＳ Ｐゴシック" pitchFamily="50" charset="-128"/>
              </a:defRPr>
            </a:lvl6pPr>
            <a:lvl7pPr marL="914400" algn="l" rtl="0" eaLnBrk="1" fontAlgn="base" hangingPunct="1">
              <a:spcBef>
                <a:spcPct val="0"/>
              </a:spcBef>
              <a:spcAft>
                <a:spcPct val="0"/>
              </a:spcAft>
              <a:defRPr kumimoji="1" sz="2800">
                <a:solidFill>
                  <a:schemeClr val="tx2"/>
                </a:solidFill>
                <a:latin typeface="Calibri" pitchFamily="34" charset="0"/>
                <a:ea typeface="ＭＳ Ｐゴシック" pitchFamily="50" charset="-128"/>
              </a:defRPr>
            </a:lvl7pPr>
            <a:lvl8pPr marL="1371600" algn="l" rtl="0" eaLnBrk="1" fontAlgn="base" hangingPunct="1">
              <a:spcBef>
                <a:spcPct val="0"/>
              </a:spcBef>
              <a:spcAft>
                <a:spcPct val="0"/>
              </a:spcAft>
              <a:defRPr kumimoji="1" sz="2800">
                <a:solidFill>
                  <a:schemeClr val="tx2"/>
                </a:solidFill>
                <a:latin typeface="Calibri" pitchFamily="34" charset="0"/>
                <a:ea typeface="ＭＳ Ｐゴシック" pitchFamily="50" charset="-128"/>
              </a:defRPr>
            </a:lvl8pPr>
            <a:lvl9pPr marL="1828800" algn="l" rtl="0" eaLnBrk="1" fontAlgn="base" hangingPunct="1">
              <a:spcBef>
                <a:spcPct val="0"/>
              </a:spcBef>
              <a:spcAft>
                <a:spcPct val="0"/>
              </a:spcAft>
              <a:defRPr kumimoji="1" sz="2800">
                <a:solidFill>
                  <a:schemeClr val="tx2"/>
                </a:solidFill>
                <a:latin typeface="Calibri" pitchFamily="34" charset="0"/>
                <a:ea typeface="ＭＳ Ｐゴシック" pitchFamily="50" charset="-128"/>
              </a:defRPr>
            </a:lvl9pPr>
          </a:lstStyle>
          <a:p>
            <a:r>
              <a:rPr lang="es-ES" sz="2800"/>
              <a:t>Haga clic para modificar el estilo de título del patrón</a:t>
            </a:r>
            <a:endParaRPr lang="es-ES" sz="2800" dirty="0"/>
          </a:p>
        </p:txBody>
      </p:sp>
    </p:spTree>
    <p:extLst>
      <p:ext uri="{BB962C8B-B14F-4D97-AF65-F5344CB8AC3E}">
        <p14:creationId xmlns:p14="http://schemas.microsoft.com/office/powerpoint/2010/main" val="1069439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3" name="2 Marcador de contenido"/>
          <p:cNvSpPr>
            <a:spLocks noGrp="1"/>
          </p:cNvSpPr>
          <p:nvPr>
            <p:ph sz="half" idx="1"/>
          </p:nvPr>
        </p:nvSpPr>
        <p:spPr>
          <a:xfrm>
            <a:off x="569913" y="1125538"/>
            <a:ext cx="3924300" cy="505936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6613" y="1125538"/>
            <a:ext cx="3924300" cy="505936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1 Marcador de título"/>
          <p:cNvSpPr>
            <a:spLocks noGrp="1"/>
          </p:cNvSpPr>
          <p:nvPr>
            <p:ph type="title"/>
          </p:nvPr>
        </p:nvSpPr>
        <p:spPr>
          <a:xfrm>
            <a:off x="179512" y="88107"/>
            <a:ext cx="7200800" cy="737393"/>
          </a:xfrm>
          <a:prstGeom prst="rect">
            <a:avLst/>
          </a:prstGeom>
        </p:spPr>
        <p:txBody>
          <a:bodyPr vert="horz" lIns="91440" tIns="45720" rIns="91440" bIns="45720" rtlCol="0" anchor="ctr">
            <a:normAutofit/>
          </a:bodyPr>
          <a:lstStyle/>
          <a:p>
            <a:r>
              <a:rPr lang="es-ES" dirty="0"/>
              <a:t>Haga clic para modificar el estilo de título del patrón</a:t>
            </a:r>
          </a:p>
        </p:txBody>
      </p:sp>
    </p:spTree>
    <p:extLst>
      <p:ext uri="{BB962C8B-B14F-4D97-AF65-F5344CB8AC3E}">
        <p14:creationId xmlns:p14="http://schemas.microsoft.com/office/powerpoint/2010/main" val="2438181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3" name="2 Marcador de texto"/>
          <p:cNvSpPr>
            <a:spLocks noGrp="1"/>
          </p:cNvSpPr>
          <p:nvPr>
            <p:ph type="body" idx="1"/>
          </p:nvPr>
        </p:nvSpPr>
        <p:spPr>
          <a:xfrm>
            <a:off x="457200" y="1340768"/>
            <a:ext cx="4040188" cy="834107"/>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dirty="0"/>
              <a:t>Haga clic para modificar el estilo de texto del patrón</a:t>
            </a:r>
          </a:p>
        </p:txBody>
      </p:sp>
      <p:sp>
        <p:nvSpPr>
          <p:cNvPr id="4" name="3 Marcador de contenido"/>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5" y="1340768"/>
            <a:ext cx="4041775" cy="834107"/>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1 Marcador de título"/>
          <p:cNvSpPr>
            <a:spLocks noGrp="1"/>
          </p:cNvSpPr>
          <p:nvPr>
            <p:ph type="title"/>
          </p:nvPr>
        </p:nvSpPr>
        <p:spPr>
          <a:xfrm>
            <a:off x="179512" y="88107"/>
            <a:ext cx="7200800" cy="737393"/>
          </a:xfrm>
          <a:prstGeom prst="rect">
            <a:avLst/>
          </a:prstGeom>
        </p:spPr>
        <p:txBody>
          <a:bodyPr vert="horz" lIns="91440" tIns="45720" rIns="91440" bIns="45720" rtlCol="0" anchor="ctr">
            <a:normAutofit/>
          </a:bodyPr>
          <a:lstStyle/>
          <a:p>
            <a:r>
              <a:rPr lang="es-ES" dirty="0"/>
              <a:t>Haga clic para modificar el estilo de título del patrón</a:t>
            </a:r>
          </a:p>
        </p:txBody>
      </p:sp>
    </p:spTree>
    <p:extLst>
      <p:ext uri="{BB962C8B-B14F-4D97-AF65-F5344CB8AC3E}">
        <p14:creationId xmlns:p14="http://schemas.microsoft.com/office/powerpoint/2010/main" val="258437825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Horz">
          <a:fgClr>
            <a:schemeClr val="bg2"/>
          </a:fgClr>
          <a:bgClr>
            <a:schemeClr val="bg1"/>
          </a:bgClr>
        </a:pattFill>
        <a:effectLst/>
      </p:bgPr>
    </p:bg>
    <p:spTree>
      <p:nvGrpSpPr>
        <p:cNvPr id="1" name=""/>
        <p:cNvGrpSpPr/>
        <p:nvPr/>
      </p:nvGrpSpPr>
      <p:grpSpPr>
        <a:xfrm>
          <a:off x="0" y="0"/>
          <a:ext cx="0" cy="0"/>
          <a:chOff x="0" y="0"/>
          <a:chExt cx="0" cy="0"/>
        </a:xfrm>
      </p:grpSpPr>
      <p:pic>
        <p:nvPicPr>
          <p:cNvPr id="97294" name="Shape 147" descr="C:\Users\UNTREF\Downloads\untreflogo_word-01.jpg"/>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l="9224" t="34819" r="59055" b="33112"/>
          <a:stretch>
            <a:fillRect/>
          </a:stretch>
        </p:blipFill>
        <p:spPr bwMode="auto">
          <a:xfrm>
            <a:off x="7462838" y="188913"/>
            <a:ext cx="1068387"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21 Rectángulo"/>
          <p:cNvSpPr/>
          <p:nvPr/>
        </p:nvSpPr>
        <p:spPr>
          <a:xfrm>
            <a:off x="0" y="919163"/>
            <a:ext cx="9144000" cy="17938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kumimoji="0" lang="es-ES" altLang="ja-JP" sz="1400">
              <a:solidFill>
                <a:srgbClr val="B9CDE5"/>
              </a:solidFill>
              <a:latin typeface="Arial" charset="0"/>
              <a:ea typeface="ＭＳ Ｐゴシック" pitchFamily="50" charset="-128"/>
              <a:cs typeface="Arial" charset="0"/>
              <a:sym typeface="Arial" charset="0"/>
            </a:endParaRPr>
          </a:p>
        </p:txBody>
      </p:sp>
      <p:cxnSp>
        <p:nvCxnSpPr>
          <p:cNvPr id="12" name="15 Conector recto"/>
          <p:cNvCxnSpPr/>
          <p:nvPr/>
        </p:nvCxnSpPr>
        <p:spPr>
          <a:xfrm>
            <a:off x="-14288" y="6319838"/>
            <a:ext cx="9158288" cy="0"/>
          </a:xfrm>
          <a:prstGeom prst="line">
            <a:avLst/>
          </a:prstGeom>
          <a:ln w="381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0" name="9 Rectángulo"/>
          <p:cNvSpPr/>
          <p:nvPr/>
        </p:nvSpPr>
        <p:spPr>
          <a:xfrm>
            <a:off x="0" y="919163"/>
            <a:ext cx="5938838" cy="17938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kumimoji="0" lang="es-ES" altLang="ja-JP" sz="1400">
              <a:solidFill>
                <a:srgbClr val="B9CDE5"/>
              </a:solidFill>
              <a:latin typeface="Arial" charset="0"/>
              <a:ea typeface="ＭＳ Ｐゴシック" pitchFamily="50" charset="-128"/>
              <a:cs typeface="Arial" charset="0"/>
              <a:sym typeface="Arial" charset="0"/>
            </a:endParaRPr>
          </a:p>
        </p:txBody>
      </p:sp>
      <p:pic>
        <p:nvPicPr>
          <p:cNvPr id="97298" name="Shape 147" descr="C:\Users\UNTREF\Downloads\untreflogo_word-01.jpg"/>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l="42303" t="31746" r="9224" b="32088"/>
          <a:stretch>
            <a:fillRect/>
          </a:stretch>
        </p:blipFill>
        <p:spPr bwMode="auto">
          <a:xfrm>
            <a:off x="7485063" y="468313"/>
            <a:ext cx="1627187"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1 Marcador de título"/>
          <p:cNvSpPr>
            <a:spLocks noGrp="1"/>
          </p:cNvSpPr>
          <p:nvPr>
            <p:ph type="title"/>
          </p:nvPr>
        </p:nvSpPr>
        <p:spPr>
          <a:xfrm>
            <a:off x="179512" y="88107"/>
            <a:ext cx="7200800" cy="737393"/>
          </a:xfrm>
          <a:prstGeom prst="rect">
            <a:avLst/>
          </a:prstGeom>
        </p:spPr>
        <p:txBody>
          <a:bodyPr vert="horz" lIns="91440" tIns="45720" rIns="91440" bIns="45720" rtlCol="0" anchor="ctr">
            <a:normAutofit/>
          </a:bodyPr>
          <a:lstStyle/>
          <a:p>
            <a:r>
              <a:rPr lang="es-ES" dirty="0"/>
              <a:t>Haga clic para modificar el estilo de título del patrón</a:t>
            </a:r>
          </a:p>
        </p:txBody>
      </p:sp>
      <p:sp>
        <p:nvSpPr>
          <p:cNvPr id="5" name="4 Marcador de texto"/>
          <p:cNvSpPr>
            <a:spLocks noGrp="1"/>
          </p:cNvSpPr>
          <p:nvPr>
            <p:ph type="body" idx="1"/>
          </p:nvPr>
        </p:nvSpPr>
        <p:spPr>
          <a:xfrm>
            <a:off x="179512" y="1340768"/>
            <a:ext cx="8712968" cy="4785395"/>
          </a:xfrm>
          <a:prstGeom prst="rect">
            <a:avLst/>
          </a:prstGeom>
        </p:spPr>
        <p:txBody>
          <a:bodyPr vert="horz" lIns="91440" tIns="45720" rIns="91440" bIns="45720" rtlCol="0">
            <a:normAutofit/>
          </a:bodyPr>
          <a:lstStyle/>
          <a:p>
            <a:pPr lvl="0"/>
            <a:r>
              <a:rPr lang="es-ES" dirty="0"/>
              <a:t>Haga clic para modificar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6" name="5 CuadroTexto"/>
          <p:cNvSpPr txBox="1"/>
          <p:nvPr userDrawn="1"/>
        </p:nvSpPr>
        <p:spPr>
          <a:xfrm>
            <a:off x="7308304" y="6381328"/>
            <a:ext cx="1728192" cy="369332"/>
          </a:xfrm>
          <a:prstGeom prst="rect">
            <a:avLst/>
          </a:prstGeom>
          <a:noFill/>
        </p:spPr>
        <p:txBody>
          <a:bodyPr wrap="square" rtlCol="0">
            <a:spAutoFit/>
          </a:bodyPr>
          <a:lstStyle/>
          <a:p>
            <a:pPr algn="ctr"/>
            <a:fld id="{81EF9339-050A-491E-8E66-42C57BE6DD4A}" type="slidenum">
              <a:rPr lang="es-ES" smtClean="0"/>
              <a:pPr algn="ctr"/>
              <a:t>‹Nº›</a:t>
            </a:fld>
            <a:r>
              <a:rPr lang="es-ES" dirty="0"/>
              <a:t> / </a:t>
            </a:r>
            <a:r>
              <a:rPr lang="es-ES" dirty="0" err="1"/>
              <a:t>TotNum</a:t>
            </a:r>
            <a:endParaRPr lang="es-ES" dirty="0"/>
          </a:p>
        </p:txBody>
      </p:sp>
      <p:sp>
        <p:nvSpPr>
          <p:cNvPr id="8" name="7 CuadroTexto"/>
          <p:cNvSpPr txBox="1"/>
          <p:nvPr userDrawn="1"/>
        </p:nvSpPr>
        <p:spPr>
          <a:xfrm>
            <a:off x="107504" y="6396717"/>
            <a:ext cx="7020272" cy="338554"/>
          </a:xfrm>
          <a:prstGeom prst="rect">
            <a:avLst/>
          </a:prstGeom>
          <a:noFill/>
        </p:spPr>
        <p:txBody>
          <a:bodyPr wrap="square" rtlCol="0">
            <a:spAutoFit/>
          </a:bodyPr>
          <a:lstStyle/>
          <a:p>
            <a:r>
              <a:rPr lang="es-ES" sz="1600" i="1" dirty="0" err="1"/>
              <a:t>Author</a:t>
            </a:r>
            <a:r>
              <a:rPr lang="es-ES" sz="1600" i="1" dirty="0"/>
              <a:t>  </a:t>
            </a:r>
            <a:r>
              <a:rPr lang="es-ES" sz="1600" i="1" dirty="0" err="1"/>
              <a:t>Name</a:t>
            </a:r>
            <a:r>
              <a:rPr lang="es-ES" sz="1600" i="1" dirty="0"/>
              <a:t> – </a:t>
            </a:r>
            <a:r>
              <a:rPr lang="es-ES" sz="1600" i="1" dirty="0" err="1"/>
              <a:t>Presentation</a:t>
            </a:r>
            <a:r>
              <a:rPr lang="es-ES" sz="1600" i="1" dirty="0"/>
              <a:t> </a:t>
            </a:r>
            <a:r>
              <a:rPr lang="es-ES" sz="1600" i="1" dirty="0" err="1"/>
              <a:t>Name</a:t>
            </a:r>
            <a:endParaRPr lang="es-ES" sz="1600" i="1"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l" rtl="0" eaLnBrk="1" fontAlgn="base" hangingPunct="1">
        <a:spcBef>
          <a:spcPct val="0"/>
        </a:spcBef>
        <a:spcAft>
          <a:spcPct val="0"/>
        </a:spcAft>
        <a:defRPr kumimoji="1" sz="2800">
          <a:solidFill>
            <a:schemeClr val="tx2"/>
          </a:solidFill>
          <a:latin typeface="+mj-lt"/>
          <a:ea typeface="+mj-ea"/>
          <a:cs typeface="+mj-cs"/>
        </a:defRPr>
      </a:lvl1pPr>
      <a:lvl2pPr algn="l" rtl="0" eaLnBrk="1" fontAlgn="base" hangingPunct="1">
        <a:spcBef>
          <a:spcPct val="0"/>
        </a:spcBef>
        <a:spcAft>
          <a:spcPct val="0"/>
        </a:spcAft>
        <a:defRPr kumimoji="1" sz="2800">
          <a:solidFill>
            <a:schemeClr val="tx2"/>
          </a:solidFill>
          <a:latin typeface="Calibri" pitchFamily="34" charset="0"/>
          <a:ea typeface="ＭＳ Ｐゴシック" pitchFamily="50" charset="-128"/>
        </a:defRPr>
      </a:lvl2pPr>
      <a:lvl3pPr algn="l" rtl="0" eaLnBrk="1" fontAlgn="base" hangingPunct="1">
        <a:spcBef>
          <a:spcPct val="0"/>
        </a:spcBef>
        <a:spcAft>
          <a:spcPct val="0"/>
        </a:spcAft>
        <a:defRPr kumimoji="1" sz="2800">
          <a:solidFill>
            <a:schemeClr val="tx2"/>
          </a:solidFill>
          <a:latin typeface="Calibri" pitchFamily="34" charset="0"/>
          <a:ea typeface="ＭＳ Ｐゴシック" pitchFamily="50" charset="-128"/>
        </a:defRPr>
      </a:lvl3pPr>
      <a:lvl4pPr algn="l" rtl="0" eaLnBrk="1" fontAlgn="base" hangingPunct="1">
        <a:spcBef>
          <a:spcPct val="0"/>
        </a:spcBef>
        <a:spcAft>
          <a:spcPct val="0"/>
        </a:spcAft>
        <a:defRPr kumimoji="1" sz="2800">
          <a:solidFill>
            <a:schemeClr val="tx2"/>
          </a:solidFill>
          <a:latin typeface="Calibri" pitchFamily="34" charset="0"/>
          <a:ea typeface="ＭＳ Ｐゴシック" pitchFamily="50" charset="-128"/>
        </a:defRPr>
      </a:lvl4pPr>
      <a:lvl5pPr algn="l" rtl="0" eaLnBrk="1" fontAlgn="base" hangingPunct="1">
        <a:spcBef>
          <a:spcPct val="0"/>
        </a:spcBef>
        <a:spcAft>
          <a:spcPct val="0"/>
        </a:spcAft>
        <a:defRPr kumimoji="1" sz="2800">
          <a:solidFill>
            <a:schemeClr val="tx2"/>
          </a:solidFill>
          <a:latin typeface="Calibri" pitchFamily="34" charset="0"/>
          <a:ea typeface="ＭＳ Ｐゴシック" pitchFamily="50" charset="-128"/>
        </a:defRPr>
      </a:lvl5pPr>
      <a:lvl6pPr marL="457200" algn="l" rtl="0" eaLnBrk="1" fontAlgn="base" hangingPunct="1">
        <a:spcBef>
          <a:spcPct val="0"/>
        </a:spcBef>
        <a:spcAft>
          <a:spcPct val="0"/>
        </a:spcAft>
        <a:defRPr kumimoji="1" sz="2800">
          <a:solidFill>
            <a:schemeClr val="tx2"/>
          </a:solidFill>
          <a:latin typeface="Calibri" pitchFamily="34" charset="0"/>
          <a:ea typeface="ＭＳ Ｐゴシック" pitchFamily="50" charset="-128"/>
        </a:defRPr>
      </a:lvl6pPr>
      <a:lvl7pPr marL="914400" algn="l" rtl="0" eaLnBrk="1" fontAlgn="base" hangingPunct="1">
        <a:spcBef>
          <a:spcPct val="0"/>
        </a:spcBef>
        <a:spcAft>
          <a:spcPct val="0"/>
        </a:spcAft>
        <a:defRPr kumimoji="1" sz="2800">
          <a:solidFill>
            <a:schemeClr val="tx2"/>
          </a:solidFill>
          <a:latin typeface="Calibri" pitchFamily="34" charset="0"/>
          <a:ea typeface="ＭＳ Ｐゴシック" pitchFamily="50" charset="-128"/>
        </a:defRPr>
      </a:lvl7pPr>
      <a:lvl8pPr marL="1371600" algn="l" rtl="0" eaLnBrk="1" fontAlgn="base" hangingPunct="1">
        <a:spcBef>
          <a:spcPct val="0"/>
        </a:spcBef>
        <a:spcAft>
          <a:spcPct val="0"/>
        </a:spcAft>
        <a:defRPr kumimoji="1" sz="2800">
          <a:solidFill>
            <a:schemeClr val="tx2"/>
          </a:solidFill>
          <a:latin typeface="Calibri" pitchFamily="34" charset="0"/>
          <a:ea typeface="ＭＳ Ｐゴシック" pitchFamily="50" charset="-128"/>
        </a:defRPr>
      </a:lvl8pPr>
      <a:lvl9pPr marL="1828800" algn="l" rtl="0" eaLnBrk="1" fontAlgn="base" hangingPunct="1">
        <a:spcBef>
          <a:spcPct val="0"/>
        </a:spcBef>
        <a:spcAft>
          <a:spcPct val="0"/>
        </a:spcAft>
        <a:defRPr kumimoji="1" sz="2800">
          <a:solidFill>
            <a:schemeClr val="tx2"/>
          </a:solidFill>
          <a:latin typeface="Calibri" pitchFamily="34" charset="0"/>
          <a:ea typeface="ＭＳ Ｐゴシック" pitchFamily="50" charset="-128"/>
        </a:defRPr>
      </a:lvl9pPr>
    </p:titleStyle>
    <p:bodyStyle>
      <a:lvl1pPr marL="469900" indent="-469900" algn="l" rtl="0" eaLnBrk="1" fontAlgn="base" hangingPunct="1">
        <a:spcBef>
          <a:spcPct val="20000"/>
        </a:spcBef>
        <a:spcAft>
          <a:spcPct val="0"/>
        </a:spcAft>
        <a:buClr>
          <a:schemeClr val="folHlink"/>
        </a:buClr>
        <a:buFont typeface="Wingdings" pitchFamily="2" charset="2"/>
        <a:buChar char="o"/>
        <a:defRPr kumimoji="1" sz="2400">
          <a:solidFill>
            <a:schemeClr val="tx1"/>
          </a:solidFill>
          <a:latin typeface="+mn-lt"/>
          <a:ea typeface="+mn-ea"/>
          <a:cs typeface="+mn-cs"/>
        </a:defRPr>
      </a:lvl1pPr>
      <a:lvl2pPr marL="908050" indent="-436563" algn="l" rtl="0" eaLnBrk="1" fontAlgn="base" hangingPunct="1">
        <a:spcBef>
          <a:spcPct val="20000"/>
        </a:spcBef>
        <a:spcAft>
          <a:spcPct val="0"/>
        </a:spcAft>
        <a:buClr>
          <a:schemeClr val="folHlink"/>
        </a:buClr>
        <a:buFont typeface="Wingdings" pitchFamily="2" charset="2"/>
        <a:buChar char="n"/>
        <a:defRPr kumimoji="1" sz="2000">
          <a:solidFill>
            <a:schemeClr val="tx1"/>
          </a:solidFill>
          <a:latin typeface="+mn-lt"/>
          <a:ea typeface="+mn-ea"/>
        </a:defRPr>
      </a:lvl2pPr>
      <a:lvl3pPr marL="1304925" indent="-395288" algn="l" rtl="0" eaLnBrk="1" fontAlgn="base" hangingPunct="1">
        <a:spcBef>
          <a:spcPct val="20000"/>
        </a:spcBef>
        <a:spcAft>
          <a:spcPct val="0"/>
        </a:spcAft>
        <a:buClr>
          <a:schemeClr val="folHlink"/>
        </a:buClr>
        <a:buFont typeface="Wingdings" pitchFamily="2" charset="2"/>
        <a:buChar char="o"/>
        <a:defRPr kumimoji="1" sz="1900">
          <a:solidFill>
            <a:schemeClr val="tx1"/>
          </a:solidFill>
          <a:latin typeface="+mn-lt"/>
          <a:ea typeface="+mn-ea"/>
        </a:defRPr>
      </a:lvl3pPr>
      <a:lvl4pPr marL="1693863" indent="-387350" algn="l" rtl="0" eaLnBrk="1" fontAlgn="base" hangingPunct="1">
        <a:spcBef>
          <a:spcPct val="20000"/>
        </a:spcBef>
        <a:spcAft>
          <a:spcPct val="0"/>
        </a:spcAft>
        <a:buClr>
          <a:schemeClr val="folHlink"/>
        </a:buClr>
        <a:buFont typeface="Wingdings" pitchFamily="2" charset="2"/>
        <a:buChar char="n"/>
        <a:defRPr kumimoji="1" sz="1600">
          <a:solidFill>
            <a:schemeClr val="tx1"/>
          </a:solidFill>
          <a:latin typeface="+mn-lt"/>
          <a:ea typeface="+mn-ea"/>
        </a:defRPr>
      </a:lvl4pPr>
      <a:lvl5pPr marL="2093913" indent="-398463" algn="l" rtl="0" eaLnBrk="1" fontAlgn="base" hangingPunct="1">
        <a:spcBef>
          <a:spcPct val="25000"/>
        </a:spcBef>
        <a:spcAft>
          <a:spcPct val="0"/>
        </a:spcAft>
        <a:buClr>
          <a:schemeClr val="folHlink"/>
        </a:buClr>
        <a:buFont typeface="Wingdings" pitchFamily="2" charset="2"/>
        <a:buChar char="§"/>
        <a:defRPr kumimoji="1" sz="1600">
          <a:solidFill>
            <a:schemeClr val="tx1"/>
          </a:solidFill>
          <a:latin typeface="+mn-lt"/>
          <a:ea typeface="+mn-ea"/>
        </a:defRPr>
      </a:lvl5pPr>
      <a:lvl6pPr marL="2551113" indent="-398463" algn="l" rtl="0" eaLnBrk="1" fontAlgn="base" hangingPunct="1">
        <a:spcBef>
          <a:spcPct val="25000"/>
        </a:spcBef>
        <a:spcAft>
          <a:spcPct val="0"/>
        </a:spcAft>
        <a:buClr>
          <a:schemeClr val="folHlink"/>
        </a:buClr>
        <a:buFont typeface="Wingdings" pitchFamily="2" charset="2"/>
        <a:buChar char="§"/>
        <a:defRPr kumimoji="1" sz="1600">
          <a:solidFill>
            <a:schemeClr val="tx1"/>
          </a:solidFill>
          <a:latin typeface="+mn-lt"/>
          <a:ea typeface="+mn-ea"/>
        </a:defRPr>
      </a:lvl6pPr>
      <a:lvl7pPr marL="3008313" indent="-398463" algn="l" rtl="0" eaLnBrk="1" fontAlgn="base" hangingPunct="1">
        <a:spcBef>
          <a:spcPct val="25000"/>
        </a:spcBef>
        <a:spcAft>
          <a:spcPct val="0"/>
        </a:spcAft>
        <a:buClr>
          <a:schemeClr val="folHlink"/>
        </a:buClr>
        <a:buFont typeface="Wingdings" pitchFamily="2" charset="2"/>
        <a:buChar char="§"/>
        <a:defRPr kumimoji="1" sz="1600">
          <a:solidFill>
            <a:schemeClr val="tx1"/>
          </a:solidFill>
          <a:latin typeface="+mn-lt"/>
          <a:ea typeface="+mn-ea"/>
        </a:defRPr>
      </a:lvl7pPr>
      <a:lvl8pPr marL="3465513" indent="-398463" algn="l" rtl="0" eaLnBrk="1" fontAlgn="base" hangingPunct="1">
        <a:spcBef>
          <a:spcPct val="25000"/>
        </a:spcBef>
        <a:spcAft>
          <a:spcPct val="0"/>
        </a:spcAft>
        <a:buClr>
          <a:schemeClr val="folHlink"/>
        </a:buClr>
        <a:buFont typeface="Wingdings" pitchFamily="2" charset="2"/>
        <a:buChar char="§"/>
        <a:defRPr kumimoji="1" sz="1600">
          <a:solidFill>
            <a:schemeClr val="tx1"/>
          </a:solidFill>
          <a:latin typeface="+mn-lt"/>
          <a:ea typeface="+mn-ea"/>
        </a:defRPr>
      </a:lvl8pPr>
      <a:lvl9pPr marL="3922713" indent="-398463" algn="l" rtl="0" eaLnBrk="1" fontAlgn="base" hangingPunct="1">
        <a:spcBef>
          <a:spcPct val="25000"/>
        </a:spcBef>
        <a:spcAft>
          <a:spcPct val="0"/>
        </a:spcAft>
        <a:buClr>
          <a:schemeClr val="folHlink"/>
        </a:buClr>
        <a:buFont typeface="Wingdings" pitchFamily="2" charset="2"/>
        <a:buChar char="§"/>
        <a:defRPr kumimoji="1" sz="1600">
          <a:solidFill>
            <a:schemeClr val="tx1"/>
          </a:solidFill>
          <a:latin typeface="+mn-lt"/>
          <a:ea typeface="+mn-ea"/>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maxiaortiz22@g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2.xml"/><Relationship Id="rId4" Type="http://schemas.openxmlformats.org/officeDocument/2006/relationships/image" Target="../media/image45.jp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6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lstStyle/>
          <a:p>
            <a:r>
              <a:rPr lang="es-ES" dirty="0"/>
              <a:t>Estimación ciega de parámetros acústicos de un recinto</a:t>
            </a:r>
          </a:p>
        </p:txBody>
      </p:sp>
      <p:sp>
        <p:nvSpPr>
          <p:cNvPr id="3" name="2 Subtítulo"/>
          <p:cNvSpPr>
            <a:spLocks noGrp="1"/>
          </p:cNvSpPr>
          <p:nvPr>
            <p:ph type="subTitle" idx="1"/>
          </p:nvPr>
        </p:nvSpPr>
        <p:spPr/>
        <p:txBody>
          <a:bodyPr>
            <a:normAutofit fontScale="92500" lnSpcReduction="10000"/>
          </a:bodyPr>
          <a:lstStyle/>
          <a:p>
            <a:r>
              <a:rPr lang="es-ES" dirty="0"/>
              <a:t>Maximiliano Ortiz (</a:t>
            </a:r>
            <a:r>
              <a:rPr lang="es-ES" dirty="0">
                <a:hlinkClick r:id="rId2"/>
              </a:rPr>
              <a:t>maxiaortiz22@gmail.com</a:t>
            </a:r>
            <a:r>
              <a:rPr lang="es-ES" dirty="0"/>
              <a:t>)</a:t>
            </a:r>
          </a:p>
          <a:p>
            <a:r>
              <a:rPr lang="es-ES" dirty="0"/>
              <a:t>Tutor: Ing. Martin Bernardo Meza</a:t>
            </a:r>
          </a:p>
          <a:p>
            <a:r>
              <a:rPr lang="es-ES" dirty="0"/>
              <a:t>Universidad Nacional de Tres de Febrero – UNTREF</a:t>
            </a:r>
          </a:p>
          <a:p>
            <a:r>
              <a:rPr lang="es-ES" dirty="0"/>
              <a:t>16 de Septiembre 2023</a:t>
            </a:r>
          </a:p>
          <a:p>
            <a:endParaRPr lang="es-ES" dirty="0"/>
          </a:p>
        </p:txBody>
      </p:sp>
    </p:spTree>
    <p:extLst>
      <p:ext uri="{BB962C8B-B14F-4D97-AF65-F5344CB8AC3E}">
        <p14:creationId xmlns:p14="http://schemas.microsoft.com/office/powerpoint/2010/main" val="18780257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a:xfrm>
            <a:off x="179512" y="1340768"/>
            <a:ext cx="3456384" cy="4785395"/>
          </a:xfrm>
        </p:spPr>
        <p:txBody>
          <a:bodyPr>
            <a:normAutofit/>
          </a:bodyPr>
          <a:lstStyle/>
          <a:p>
            <a:r>
              <a:rPr lang="es-ES" dirty="0"/>
              <a:t>Primeros enfoques:</a:t>
            </a:r>
          </a:p>
          <a:p>
            <a:pPr lvl="1"/>
            <a:r>
              <a:rPr lang="es-ES" sz="1700" dirty="0"/>
              <a:t>Basándose en esta observación, grabaron </a:t>
            </a:r>
            <a:r>
              <a:rPr lang="es-ES" sz="1700" b="1" dirty="0"/>
              <a:t>audios de voz</a:t>
            </a:r>
            <a:r>
              <a:rPr lang="es-ES" sz="1700" dirty="0"/>
              <a:t> en una sala y seleccionaron </a:t>
            </a:r>
            <a:r>
              <a:rPr lang="es-ES" sz="1700" b="1" dirty="0"/>
              <a:t>fragmentos con curvas de decaimientos</a:t>
            </a:r>
            <a:r>
              <a:rPr lang="es-ES" sz="1700" dirty="0"/>
              <a:t> similares a las de una </a:t>
            </a:r>
            <a:r>
              <a:rPr lang="es-ES" sz="1700" b="1" dirty="0"/>
              <a:t>RIR</a:t>
            </a:r>
            <a:r>
              <a:rPr lang="es-ES" sz="1700" dirty="0"/>
              <a:t>.</a:t>
            </a:r>
          </a:p>
          <a:p>
            <a:pPr lvl="1"/>
            <a:r>
              <a:rPr lang="es-ES" sz="1700" dirty="0"/>
              <a:t>Luego aplicaron un estimador de máxima verosimilitud (</a:t>
            </a:r>
            <a:r>
              <a:rPr lang="es-ES" sz="1700" b="1" dirty="0"/>
              <a:t>MLE</a:t>
            </a:r>
            <a:r>
              <a:rPr lang="es-ES" sz="1700" dirty="0"/>
              <a:t>) para aproximar estas curvas a una pendiente ideal y calcular el tiempo de reverberación de estas.</a:t>
            </a:r>
          </a:p>
        </p:txBody>
      </p:sp>
      <p:sp>
        <p:nvSpPr>
          <p:cNvPr id="13" name="12 Título"/>
          <p:cNvSpPr>
            <a:spLocks noGrp="1"/>
          </p:cNvSpPr>
          <p:nvPr>
            <p:ph type="title"/>
          </p:nvPr>
        </p:nvSpPr>
        <p:spPr/>
        <p:txBody>
          <a:bodyPr/>
          <a:lstStyle/>
          <a:p>
            <a:r>
              <a:rPr lang="es-ES" dirty="0"/>
              <a:t>Estado del arte</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
        <p:nvSpPr>
          <p:cNvPr id="16" name="CuadroTexto 15">
            <a:extLst>
              <a:ext uri="{FF2B5EF4-FFF2-40B4-BE49-F238E27FC236}">
                <a16:creationId xmlns:a16="http://schemas.microsoft.com/office/drawing/2014/main" id="{B9BCC276-1C6D-242F-C86C-9FAADD093254}"/>
              </a:ext>
            </a:extLst>
          </p:cNvPr>
          <p:cNvSpPr txBox="1"/>
          <p:nvPr/>
        </p:nvSpPr>
        <p:spPr>
          <a:xfrm>
            <a:off x="611560" y="5945968"/>
            <a:ext cx="6449394" cy="307777"/>
          </a:xfrm>
          <a:prstGeom prst="rect">
            <a:avLst/>
          </a:prstGeom>
          <a:noFill/>
        </p:spPr>
        <p:txBody>
          <a:bodyPr wrap="none" rtlCol="0">
            <a:spAutoFit/>
          </a:bodyPr>
          <a:lstStyle/>
          <a:p>
            <a:r>
              <a:rPr lang="es-ES" sz="1400" dirty="0">
                <a:solidFill>
                  <a:schemeClr val="accent5">
                    <a:lumMod val="50000"/>
                  </a:schemeClr>
                </a:solidFill>
              </a:rPr>
              <a:t>Kendrick et al. “</a:t>
            </a:r>
            <a:r>
              <a:rPr lang="es-ES" sz="1400" dirty="0" err="1">
                <a:solidFill>
                  <a:schemeClr val="accent5">
                    <a:lumMod val="50000"/>
                  </a:schemeClr>
                </a:solidFill>
              </a:rPr>
              <a:t>Blind</a:t>
            </a:r>
            <a:r>
              <a:rPr lang="es-ES" sz="1400" dirty="0">
                <a:solidFill>
                  <a:schemeClr val="accent5">
                    <a:lumMod val="50000"/>
                  </a:schemeClr>
                </a:solidFill>
              </a:rPr>
              <a:t> </a:t>
            </a:r>
            <a:r>
              <a:rPr lang="es-ES" sz="1400" dirty="0" err="1">
                <a:solidFill>
                  <a:schemeClr val="accent5">
                    <a:lumMod val="50000"/>
                  </a:schemeClr>
                </a:solidFill>
              </a:rPr>
              <a:t>Estimation</a:t>
            </a:r>
            <a:r>
              <a:rPr lang="es-ES" sz="1400" dirty="0">
                <a:solidFill>
                  <a:schemeClr val="accent5">
                    <a:lumMod val="50000"/>
                  </a:schemeClr>
                </a:solidFill>
              </a:rPr>
              <a:t> </a:t>
            </a:r>
            <a:r>
              <a:rPr lang="es-ES" sz="1400" dirty="0" err="1">
                <a:solidFill>
                  <a:schemeClr val="accent5">
                    <a:lumMod val="50000"/>
                  </a:schemeClr>
                </a:solidFill>
              </a:rPr>
              <a:t>of</a:t>
            </a:r>
            <a:r>
              <a:rPr lang="es-ES" sz="1400" dirty="0">
                <a:solidFill>
                  <a:schemeClr val="accent5">
                    <a:lumMod val="50000"/>
                  </a:schemeClr>
                </a:solidFill>
              </a:rPr>
              <a:t> </a:t>
            </a:r>
            <a:r>
              <a:rPr lang="es-ES" sz="1400" dirty="0" err="1">
                <a:solidFill>
                  <a:schemeClr val="accent5">
                    <a:lumMod val="50000"/>
                  </a:schemeClr>
                </a:solidFill>
              </a:rPr>
              <a:t>Reverberation</a:t>
            </a:r>
            <a:r>
              <a:rPr lang="es-ES" sz="1400" dirty="0">
                <a:solidFill>
                  <a:schemeClr val="accent5">
                    <a:lumMod val="50000"/>
                  </a:schemeClr>
                </a:solidFill>
              </a:rPr>
              <a:t> </a:t>
            </a:r>
            <a:r>
              <a:rPr lang="es-ES" sz="1400" dirty="0" err="1">
                <a:solidFill>
                  <a:schemeClr val="accent5">
                    <a:lumMod val="50000"/>
                  </a:schemeClr>
                </a:solidFill>
              </a:rPr>
              <a:t>Parameters</a:t>
            </a:r>
            <a:r>
              <a:rPr lang="es-ES" sz="1400" dirty="0">
                <a:solidFill>
                  <a:schemeClr val="accent5">
                    <a:lumMod val="50000"/>
                  </a:schemeClr>
                </a:solidFill>
              </a:rPr>
              <a:t> </a:t>
            </a:r>
            <a:r>
              <a:rPr lang="es-ES" sz="1400" dirty="0" err="1">
                <a:solidFill>
                  <a:schemeClr val="accent5">
                    <a:lumMod val="50000"/>
                  </a:schemeClr>
                </a:solidFill>
              </a:rPr>
              <a:t>for</a:t>
            </a:r>
            <a:r>
              <a:rPr lang="es-ES" sz="1400" dirty="0">
                <a:solidFill>
                  <a:schemeClr val="accent5">
                    <a:lumMod val="50000"/>
                  </a:schemeClr>
                </a:solidFill>
              </a:rPr>
              <a:t> Non-</a:t>
            </a:r>
            <a:r>
              <a:rPr lang="es-ES" sz="1400" dirty="0" err="1">
                <a:solidFill>
                  <a:schemeClr val="accent5">
                    <a:lumMod val="50000"/>
                  </a:schemeClr>
                </a:solidFill>
              </a:rPr>
              <a:t>Difusse</a:t>
            </a:r>
            <a:r>
              <a:rPr lang="es-ES" sz="1400" dirty="0">
                <a:solidFill>
                  <a:schemeClr val="accent5">
                    <a:lumMod val="50000"/>
                  </a:schemeClr>
                </a:solidFill>
              </a:rPr>
              <a:t> </a:t>
            </a:r>
            <a:r>
              <a:rPr lang="es-ES" sz="1400" dirty="0" err="1">
                <a:solidFill>
                  <a:schemeClr val="accent5">
                    <a:lumMod val="50000"/>
                  </a:schemeClr>
                </a:solidFill>
              </a:rPr>
              <a:t>Rooms</a:t>
            </a:r>
            <a:r>
              <a:rPr lang="es-ES" sz="1400" dirty="0">
                <a:solidFill>
                  <a:schemeClr val="accent5">
                    <a:lumMod val="50000"/>
                  </a:schemeClr>
                </a:solidFill>
              </a:rPr>
              <a:t>”</a:t>
            </a:r>
            <a:endParaRPr lang="es-AR" sz="1400" dirty="0">
              <a:solidFill>
                <a:schemeClr val="accent5">
                  <a:lumMod val="50000"/>
                </a:schemeClr>
              </a:solidFill>
            </a:endParaRPr>
          </a:p>
        </p:txBody>
      </p:sp>
      <p:pic>
        <p:nvPicPr>
          <p:cNvPr id="11" name="Imagen 10">
            <a:extLst>
              <a:ext uri="{FF2B5EF4-FFF2-40B4-BE49-F238E27FC236}">
                <a16:creationId xmlns:a16="http://schemas.microsoft.com/office/drawing/2014/main" id="{3C440A95-A5BD-D343-C150-20A196A511CE}"/>
              </a:ext>
            </a:extLst>
          </p:cNvPr>
          <p:cNvPicPr>
            <a:picLocks noChangeAspect="1"/>
          </p:cNvPicPr>
          <p:nvPr/>
        </p:nvPicPr>
        <p:blipFill>
          <a:blip r:embed="rId2"/>
          <a:stretch>
            <a:fillRect/>
          </a:stretch>
        </p:blipFill>
        <p:spPr>
          <a:xfrm>
            <a:off x="3563888" y="1563859"/>
            <a:ext cx="5256584" cy="4035081"/>
          </a:xfrm>
          <a:prstGeom prst="rect">
            <a:avLst/>
          </a:prstGeom>
        </p:spPr>
      </p:pic>
    </p:spTree>
    <p:extLst>
      <p:ext uri="{BB962C8B-B14F-4D97-AF65-F5344CB8AC3E}">
        <p14:creationId xmlns:p14="http://schemas.microsoft.com/office/powerpoint/2010/main" val="4265594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a:xfrm>
            <a:off x="179512" y="1340768"/>
            <a:ext cx="5256584" cy="4785395"/>
          </a:xfrm>
        </p:spPr>
        <p:txBody>
          <a:bodyPr/>
          <a:lstStyle/>
          <a:p>
            <a:r>
              <a:rPr lang="es-ES" dirty="0"/>
              <a:t>Uso de redes neuronales:</a:t>
            </a:r>
          </a:p>
          <a:p>
            <a:pPr lvl="1"/>
            <a:r>
              <a:rPr lang="es-ES" dirty="0"/>
              <a:t>Este grupo de investigadores decidió probar el </a:t>
            </a:r>
            <a:r>
              <a:rPr lang="es-ES" b="1" dirty="0"/>
              <a:t>mismo algoritmo</a:t>
            </a:r>
            <a:r>
              <a:rPr lang="es-ES" dirty="0"/>
              <a:t>, pero esta vez dejando que sea una </a:t>
            </a:r>
            <a:r>
              <a:rPr lang="es-ES" b="1" dirty="0"/>
              <a:t>red neuronal </a:t>
            </a:r>
            <a:r>
              <a:rPr lang="es-ES" dirty="0"/>
              <a:t>la que estime el </a:t>
            </a:r>
            <a:r>
              <a:rPr lang="es-ES" b="1" dirty="0"/>
              <a:t>parámetro </a:t>
            </a:r>
            <a:r>
              <a:rPr lang="es-ES" dirty="0"/>
              <a:t>de los </a:t>
            </a:r>
            <a:r>
              <a:rPr lang="es-ES" b="1" dirty="0"/>
              <a:t>decaimientos</a:t>
            </a:r>
            <a:r>
              <a:rPr lang="es-ES" dirty="0"/>
              <a:t> de estas señales.</a:t>
            </a:r>
          </a:p>
          <a:p>
            <a:pPr lvl="1"/>
            <a:r>
              <a:rPr lang="es-ES" dirty="0"/>
              <a:t>En esta ocasión no solo obtuvieron mejores resultados, sino que fueron capaces de calcular más parámetros: </a:t>
            </a:r>
            <a:r>
              <a:rPr lang="es-ES" b="1" dirty="0"/>
              <a:t>T</a:t>
            </a:r>
            <a:r>
              <a:rPr lang="es-ES" sz="1400" b="1" dirty="0"/>
              <a:t>60</a:t>
            </a:r>
            <a:r>
              <a:rPr lang="es-ES" dirty="0"/>
              <a:t>, </a:t>
            </a:r>
            <a:r>
              <a:rPr lang="es-ES" b="1" dirty="0"/>
              <a:t>EDT</a:t>
            </a:r>
            <a:r>
              <a:rPr lang="es-ES" dirty="0"/>
              <a:t>, </a:t>
            </a:r>
            <a:r>
              <a:rPr lang="es-ES" b="1" dirty="0"/>
              <a:t>C</a:t>
            </a:r>
            <a:r>
              <a:rPr lang="es-ES" sz="1400" b="1" dirty="0"/>
              <a:t>80</a:t>
            </a:r>
            <a:r>
              <a:rPr lang="es-ES" dirty="0"/>
              <a:t> y </a:t>
            </a:r>
            <a:r>
              <a:rPr lang="es-ES" sz="1800" b="1" dirty="0" err="1"/>
              <a:t>T</a:t>
            </a:r>
            <a:r>
              <a:rPr lang="es-ES" sz="1600" b="1" dirty="0" err="1"/>
              <a:t>s</a:t>
            </a:r>
            <a:endParaRPr lang="es-ES" b="1" dirty="0"/>
          </a:p>
          <a:p>
            <a:pPr lvl="1"/>
            <a:r>
              <a:rPr lang="es-ES" dirty="0"/>
              <a:t>La contra de este sistema es que se necesitaba entrenar toda una red para calcular un </a:t>
            </a:r>
            <a:r>
              <a:rPr lang="es-ES" b="1" dirty="0"/>
              <a:t>único parámetro</a:t>
            </a:r>
            <a:r>
              <a:rPr lang="es-ES" dirty="0"/>
              <a:t> para una única banda de frecuencia.</a:t>
            </a:r>
          </a:p>
        </p:txBody>
      </p:sp>
      <p:sp>
        <p:nvSpPr>
          <p:cNvPr id="13" name="12 Título"/>
          <p:cNvSpPr>
            <a:spLocks noGrp="1"/>
          </p:cNvSpPr>
          <p:nvPr>
            <p:ph type="title"/>
          </p:nvPr>
        </p:nvSpPr>
        <p:spPr/>
        <p:txBody>
          <a:bodyPr/>
          <a:lstStyle/>
          <a:p>
            <a:r>
              <a:rPr lang="es-ES" dirty="0"/>
              <a:t>Estado del arte</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
        <p:nvSpPr>
          <p:cNvPr id="16" name="CuadroTexto 15">
            <a:extLst>
              <a:ext uri="{FF2B5EF4-FFF2-40B4-BE49-F238E27FC236}">
                <a16:creationId xmlns:a16="http://schemas.microsoft.com/office/drawing/2014/main" id="{B9BCC276-1C6D-242F-C86C-9FAADD093254}"/>
              </a:ext>
            </a:extLst>
          </p:cNvPr>
          <p:cNvSpPr txBox="1"/>
          <p:nvPr/>
        </p:nvSpPr>
        <p:spPr>
          <a:xfrm>
            <a:off x="611560" y="5945968"/>
            <a:ext cx="5790881" cy="307777"/>
          </a:xfrm>
          <a:prstGeom prst="rect">
            <a:avLst/>
          </a:prstGeom>
          <a:noFill/>
        </p:spPr>
        <p:txBody>
          <a:bodyPr wrap="none" rtlCol="0">
            <a:spAutoFit/>
          </a:bodyPr>
          <a:lstStyle/>
          <a:p>
            <a:r>
              <a:rPr lang="es-ES" sz="1400" dirty="0">
                <a:solidFill>
                  <a:schemeClr val="accent5">
                    <a:lumMod val="50000"/>
                  </a:schemeClr>
                </a:solidFill>
              </a:rPr>
              <a:t>Kendrick et al. “</a:t>
            </a:r>
            <a:r>
              <a:rPr lang="es-ES" sz="1400" dirty="0" err="1">
                <a:solidFill>
                  <a:schemeClr val="accent5">
                    <a:lumMod val="50000"/>
                  </a:schemeClr>
                </a:solidFill>
              </a:rPr>
              <a:t>Monaural</a:t>
            </a:r>
            <a:r>
              <a:rPr lang="es-ES" sz="1400" dirty="0">
                <a:solidFill>
                  <a:schemeClr val="accent5">
                    <a:lumMod val="50000"/>
                  </a:schemeClr>
                </a:solidFill>
              </a:rPr>
              <a:t> </a:t>
            </a:r>
            <a:r>
              <a:rPr lang="es-ES" sz="1400" dirty="0" err="1">
                <a:solidFill>
                  <a:schemeClr val="accent5">
                    <a:lumMod val="50000"/>
                  </a:schemeClr>
                </a:solidFill>
              </a:rPr>
              <a:t>room</a:t>
            </a:r>
            <a:r>
              <a:rPr lang="es-ES" sz="1400" dirty="0">
                <a:solidFill>
                  <a:schemeClr val="accent5">
                    <a:lumMod val="50000"/>
                  </a:schemeClr>
                </a:solidFill>
              </a:rPr>
              <a:t> </a:t>
            </a:r>
            <a:r>
              <a:rPr lang="es-ES" sz="1400" dirty="0" err="1">
                <a:solidFill>
                  <a:schemeClr val="accent5">
                    <a:lumMod val="50000"/>
                  </a:schemeClr>
                </a:solidFill>
              </a:rPr>
              <a:t>acoustic</a:t>
            </a:r>
            <a:r>
              <a:rPr lang="es-ES" sz="1400" dirty="0">
                <a:solidFill>
                  <a:schemeClr val="accent5">
                    <a:lumMod val="50000"/>
                  </a:schemeClr>
                </a:solidFill>
              </a:rPr>
              <a:t> </a:t>
            </a:r>
            <a:r>
              <a:rPr lang="es-ES" sz="1400" dirty="0" err="1">
                <a:solidFill>
                  <a:schemeClr val="accent5">
                    <a:lumMod val="50000"/>
                  </a:schemeClr>
                </a:solidFill>
              </a:rPr>
              <a:t>parameters</a:t>
            </a:r>
            <a:r>
              <a:rPr lang="es-ES" sz="1400" dirty="0">
                <a:solidFill>
                  <a:schemeClr val="accent5">
                    <a:lumMod val="50000"/>
                  </a:schemeClr>
                </a:solidFill>
              </a:rPr>
              <a:t> </a:t>
            </a:r>
            <a:r>
              <a:rPr lang="es-ES" sz="1400" dirty="0" err="1">
                <a:solidFill>
                  <a:schemeClr val="accent5">
                    <a:lumMod val="50000"/>
                  </a:schemeClr>
                </a:solidFill>
              </a:rPr>
              <a:t>from</a:t>
            </a:r>
            <a:r>
              <a:rPr lang="es-ES" sz="1400" dirty="0">
                <a:solidFill>
                  <a:schemeClr val="accent5">
                    <a:lumMod val="50000"/>
                  </a:schemeClr>
                </a:solidFill>
              </a:rPr>
              <a:t> music and </a:t>
            </a:r>
            <a:r>
              <a:rPr lang="es-ES" sz="1400" dirty="0" err="1">
                <a:solidFill>
                  <a:schemeClr val="accent5">
                    <a:lumMod val="50000"/>
                  </a:schemeClr>
                </a:solidFill>
              </a:rPr>
              <a:t>speech</a:t>
            </a:r>
            <a:r>
              <a:rPr lang="es-ES" sz="1400" dirty="0">
                <a:solidFill>
                  <a:schemeClr val="accent5">
                    <a:lumMod val="50000"/>
                  </a:schemeClr>
                </a:solidFill>
              </a:rPr>
              <a:t>”</a:t>
            </a:r>
            <a:endParaRPr lang="es-AR" sz="1400" dirty="0">
              <a:solidFill>
                <a:schemeClr val="accent5">
                  <a:lumMod val="50000"/>
                </a:schemeClr>
              </a:solidFill>
            </a:endParaRPr>
          </a:p>
        </p:txBody>
      </p:sp>
      <p:pic>
        <p:nvPicPr>
          <p:cNvPr id="11" name="Imagen 10">
            <a:extLst>
              <a:ext uri="{FF2B5EF4-FFF2-40B4-BE49-F238E27FC236}">
                <a16:creationId xmlns:a16="http://schemas.microsoft.com/office/drawing/2014/main" id="{4D7C2739-7B31-320D-B675-6DC773785AAF}"/>
              </a:ext>
            </a:extLst>
          </p:cNvPr>
          <p:cNvPicPr>
            <a:picLocks noChangeAspect="1"/>
          </p:cNvPicPr>
          <p:nvPr/>
        </p:nvPicPr>
        <p:blipFill>
          <a:blip r:embed="rId2"/>
          <a:stretch>
            <a:fillRect/>
          </a:stretch>
        </p:blipFill>
        <p:spPr>
          <a:xfrm>
            <a:off x="5508104" y="1340768"/>
            <a:ext cx="3322892" cy="4633162"/>
          </a:xfrm>
          <a:prstGeom prst="rect">
            <a:avLst/>
          </a:prstGeom>
        </p:spPr>
      </p:pic>
    </p:spTree>
    <p:extLst>
      <p:ext uri="{BB962C8B-B14F-4D97-AF65-F5344CB8AC3E}">
        <p14:creationId xmlns:p14="http://schemas.microsoft.com/office/powerpoint/2010/main" val="3636692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lstStyle/>
          <a:p>
            <a:r>
              <a:rPr lang="es-ES" dirty="0"/>
              <a:t>Estimación de RIR sintética:</a:t>
            </a:r>
          </a:p>
          <a:p>
            <a:pPr lvl="1"/>
            <a:r>
              <a:rPr lang="es-ES" dirty="0"/>
              <a:t>Inspirados en el trabajo anterior, implementaron un algoritmo que permite calcular </a:t>
            </a:r>
            <a:r>
              <a:rPr lang="es-ES" b="1" dirty="0"/>
              <a:t>varios parámetros acústicos</a:t>
            </a:r>
            <a:r>
              <a:rPr lang="es-ES" dirty="0"/>
              <a:t> simultáneamente a partir de estimar el </a:t>
            </a:r>
            <a:r>
              <a:rPr lang="es-ES" b="1" dirty="0"/>
              <a:t>TR</a:t>
            </a:r>
            <a:r>
              <a:rPr lang="es-ES" dirty="0"/>
              <a:t> y </a:t>
            </a:r>
            <a:r>
              <a:rPr lang="es-ES" b="1" dirty="0"/>
              <a:t>simular</a:t>
            </a:r>
            <a:r>
              <a:rPr lang="es-ES" dirty="0"/>
              <a:t> su </a:t>
            </a:r>
            <a:r>
              <a:rPr lang="es-ES" b="1" dirty="0"/>
              <a:t>RIR sintética</a:t>
            </a:r>
            <a:r>
              <a:rPr lang="es-ES" dirty="0"/>
              <a:t>.</a:t>
            </a:r>
          </a:p>
        </p:txBody>
      </p:sp>
      <p:sp>
        <p:nvSpPr>
          <p:cNvPr id="13" name="12 Título"/>
          <p:cNvSpPr>
            <a:spLocks noGrp="1"/>
          </p:cNvSpPr>
          <p:nvPr>
            <p:ph type="title"/>
          </p:nvPr>
        </p:nvSpPr>
        <p:spPr/>
        <p:txBody>
          <a:bodyPr/>
          <a:lstStyle/>
          <a:p>
            <a:r>
              <a:rPr lang="es-ES" dirty="0"/>
              <a:t>Estado del arte</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
        <p:nvSpPr>
          <p:cNvPr id="16" name="CuadroTexto 15">
            <a:extLst>
              <a:ext uri="{FF2B5EF4-FFF2-40B4-BE49-F238E27FC236}">
                <a16:creationId xmlns:a16="http://schemas.microsoft.com/office/drawing/2014/main" id="{B9BCC276-1C6D-242F-C86C-9FAADD093254}"/>
              </a:ext>
            </a:extLst>
          </p:cNvPr>
          <p:cNvSpPr txBox="1"/>
          <p:nvPr/>
        </p:nvSpPr>
        <p:spPr>
          <a:xfrm>
            <a:off x="0" y="5945967"/>
            <a:ext cx="9266896" cy="307777"/>
          </a:xfrm>
          <a:prstGeom prst="rect">
            <a:avLst/>
          </a:prstGeom>
          <a:noFill/>
        </p:spPr>
        <p:txBody>
          <a:bodyPr wrap="none" rtlCol="0">
            <a:spAutoFit/>
          </a:bodyPr>
          <a:lstStyle/>
          <a:p>
            <a:r>
              <a:rPr lang="es-ES" sz="1400" dirty="0" err="1">
                <a:solidFill>
                  <a:schemeClr val="accent5">
                    <a:lumMod val="50000"/>
                  </a:schemeClr>
                </a:solidFill>
              </a:rPr>
              <a:t>Duangpummet</a:t>
            </a:r>
            <a:r>
              <a:rPr lang="es-ES" sz="1400" dirty="0">
                <a:solidFill>
                  <a:schemeClr val="accent5">
                    <a:lumMod val="50000"/>
                  </a:schemeClr>
                </a:solidFill>
              </a:rPr>
              <a:t> et al. “</a:t>
            </a:r>
            <a:r>
              <a:rPr lang="en-US" sz="1400" dirty="0">
                <a:solidFill>
                  <a:schemeClr val="accent5">
                    <a:lumMod val="50000"/>
                  </a:schemeClr>
                </a:solidFill>
              </a:rPr>
              <a:t>Blind Estimation of Room Acoustic Parameters and Speech Transmission Index using MTF-based CNNs</a:t>
            </a:r>
            <a:r>
              <a:rPr lang="es-ES" sz="1400" dirty="0">
                <a:solidFill>
                  <a:schemeClr val="accent5">
                    <a:lumMod val="50000"/>
                  </a:schemeClr>
                </a:solidFill>
              </a:rPr>
              <a:t>”</a:t>
            </a:r>
            <a:endParaRPr lang="es-AR" sz="1400" dirty="0">
              <a:solidFill>
                <a:schemeClr val="accent5">
                  <a:lumMod val="50000"/>
                </a:schemeClr>
              </a:solidFill>
            </a:endParaRPr>
          </a:p>
        </p:txBody>
      </p:sp>
      <p:pic>
        <p:nvPicPr>
          <p:cNvPr id="11" name="Imagen 10">
            <a:extLst>
              <a:ext uri="{FF2B5EF4-FFF2-40B4-BE49-F238E27FC236}">
                <a16:creationId xmlns:a16="http://schemas.microsoft.com/office/drawing/2014/main" id="{7C4D4957-485A-AD3A-D48B-9FFDDF63AEEB}"/>
              </a:ext>
            </a:extLst>
          </p:cNvPr>
          <p:cNvPicPr>
            <a:picLocks noChangeAspect="1"/>
          </p:cNvPicPr>
          <p:nvPr/>
        </p:nvPicPr>
        <p:blipFill rotWithShape="1">
          <a:blip r:embed="rId2"/>
          <a:srcRect l="1963" t="4857" r="1963" b="4857"/>
          <a:stretch/>
        </p:blipFill>
        <p:spPr>
          <a:xfrm>
            <a:off x="938700" y="2715350"/>
            <a:ext cx="7571400" cy="3103033"/>
          </a:xfrm>
          <a:prstGeom prst="rect">
            <a:avLst/>
          </a:prstGeom>
        </p:spPr>
      </p:pic>
    </p:spTree>
    <p:extLst>
      <p:ext uri="{BB962C8B-B14F-4D97-AF65-F5344CB8AC3E}">
        <p14:creationId xmlns:p14="http://schemas.microsoft.com/office/powerpoint/2010/main" val="38615826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lstStyle/>
          <a:p>
            <a:r>
              <a:rPr lang="es-ES" dirty="0"/>
              <a:t>Estimación de RIR sintética:</a:t>
            </a:r>
          </a:p>
          <a:p>
            <a:pPr lvl="1"/>
            <a:r>
              <a:rPr lang="es-ES" dirty="0"/>
              <a:t>Esta estimación se hace a través del modelo de </a:t>
            </a:r>
            <a:r>
              <a:rPr lang="es-ES" b="1" dirty="0"/>
              <a:t>Schroeder</a:t>
            </a:r>
            <a:r>
              <a:rPr lang="es-ES" dirty="0"/>
              <a:t>:</a:t>
            </a:r>
          </a:p>
          <a:p>
            <a:pPr lvl="1"/>
            <a:endParaRPr lang="es-ES" dirty="0"/>
          </a:p>
          <a:p>
            <a:pPr marL="471487" lvl="1" indent="0">
              <a:buNone/>
            </a:pPr>
            <a:endParaRPr lang="es-ES" dirty="0"/>
          </a:p>
          <a:p>
            <a:pPr lvl="1"/>
            <a:r>
              <a:rPr lang="es-ES" dirty="0"/>
              <a:t>El problema de este modelo es que, al sintetizar la RIR asumiendo una </a:t>
            </a:r>
            <a:r>
              <a:rPr lang="es-ES" b="1" dirty="0"/>
              <a:t>pendiente ideal</a:t>
            </a:r>
            <a:r>
              <a:rPr lang="es-ES" dirty="0"/>
              <a:t>, se pueden obtener resultados imprecisos ya que existen </a:t>
            </a:r>
            <a:r>
              <a:rPr lang="es-ES" b="1" dirty="0"/>
              <a:t>infinitas</a:t>
            </a:r>
            <a:r>
              <a:rPr lang="es-ES" dirty="0"/>
              <a:t> </a:t>
            </a:r>
            <a:r>
              <a:rPr lang="es-ES" dirty="0" err="1"/>
              <a:t>RIRs</a:t>
            </a:r>
            <a:r>
              <a:rPr lang="es-ES" dirty="0"/>
              <a:t> que pueden compartir el mismo </a:t>
            </a:r>
            <a:r>
              <a:rPr lang="es-ES" b="1" dirty="0"/>
              <a:t>RT</a:t>
            </a:r>
            <a:r>
              <a:rPr lang="es-ES" dirty="0"/>
              <a:t> pero diferir en los </a:t>
            </a:r>
            <a:r>
              <a:rPr lang="es-ES" b="1" dirty="0"/>
              <a:t>demás parámetros</a:t>
            </a:r>
            <a:r>
              <a:rPr lang="es-ES" dirty="0"/>
              <a:t>.</a:t>
            </a:r>
          </a:p>
          <a:p>
            <a:pPr lvl="1"/>
            <a:r>
              <a:rPr lang="es-ES" dirty="0"/>
              <a:t>En la práctica, la </a:t>
            </a:r>
            <a:r>
              <a:rPr lang="es-ES" b="1" dirty="0"/>
              <a:t>pendiente ideal</a:t>
            </a:r>
            <a:r>
              <a:rPr lang="es-ES" dirty="0"/>
              <a:t> de una RIR se obtiene únicamente en salas con geometrías </a:t>
            </a:r>
            <a:r>
              <a:rPr lang="es-ES" b="1" dirty="0"/>
              <a:t>paralelepipédicas</a:t>
            </a:r>
            <a:r>
              <a:rPr lang="es-ES" dirty="0"/>
              <a:t>.</a:t>
            </a:r>
          </a:p>
          <a:p>
            <a:pPr lvl="1"/>
            <a:r>
              <a:rPr lang="es-ES" dirty="0"/>
              <a:t>Como la </a:t>
            </a:r>
            <a:r>
              <a:rPr lang="es-ES" b="1" dirty="0"/>
              <a:t>base de datos</a:t>
            </a:r>
            <a:r>
              <a:rPr lang="es-ES" dirty="0"/>
              <a:t> generada para este trabajo solo cuenta con </a:t>
            </a:r>
            <a:r>
              <a:rPr lang="es-ES" dirty="0" err="1"/>
              <a:t>RIRs</a:t>
            </a:r>
            <a:r>
              <a:rPr lang="es-ES" dirty="0"/>
              <a:t> sintéticas, el </a:t>
            </a:r>
            <a:r>
              <a:rPr lang="es-ES" b="1" dirty="0"/>
              <a:t>modelo</a:t>
            </a:r>
            <a:r>
              <a:rPr lang="es-ES" dirty="0"/>
              <a:t> no se desempeña bien con </a:t>
            </a:r>
            <a:r>
              <a:rPr lang="es-ES" b="1" dirty="0"/>
              <a:t>mediciones reales</a:t>
            </a:r>
            <a:r>
              <a:rPr lang="es-ES" dirty="0"/>
              <a:t>.</a:t>
            </a:r>
          </a:p>
        </p:txBody>
      </p:sp>
      <p:sp>
        <p:nvSpPr>
          <p:cNvPr id="13" name="12 Título"/>
          <p:cNvSpPr>
            <a:spLocks noGrp="1"/>
          </p:cNvSpPr>
          <p:nvPr>
            <p:ph type="title"/>
          </p:nvPr>
        </p:nvSpPr>
        <p:spPr/>
        <p:txBody>
          <a:bodyPr/>
          <a:lstStyle/>
          <a:p>
            <a:r>
              <a:rPr lang="es-ES" dirty="0"/>
              <a:t>Estado del arte</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
        <p:nvSpPr>
          <p:cNvPr id="16" name="CuadroTexto 15">
            <a:extLst>
              <a:ext uri="{FF2B5EF4-FFF2-40B4-BE49-F238E27FC236}">
                <a16:creationId xmlns:a16="http://schemas.microsoft.com/office/drawing/2014/main" id="{B9BCC276-1C6D-242F-C86C-9FAADD093254}"/>
              </a:ext>
            </a:extLst>
          </p:cNvPr>
          <p:cNvSpPr txBox="1"/>
          <p:nvPr/>
        </p:nvSpPr>
        <p:spPr>
          <a:xfrm>
            <a:off x="0" y="5945967"/>
            <a:ext cx="9266896" cy="307777"/>
          </a:xfrm>
          <a:prstGeom prst="rect">
            <a:avLst/>
          </a:prstGeom>
          <a:noFill/>
        </p:spPr>
        <p:txBody>
          <a:bodyPr wrap="none" rtlCol="0">
            <a:spAutoFit/>
          </a:bodyPr>
          <a:lstStyle/>
          <a:p>
            <a:r>
              <a:rPr lang="es-ES" sz="1400" dirty="0" err="1">
                <a:solidFill>
                  <a:schemeClr val="accent5">
                    <a:lumMod val="50000"/>
                  </a:schemeClr>
                </a:solidFill>
              </a:rPr>
              <a:t>Duangpummet</a:t>
            </a:r>
            <a:r>
              <a:rPr lang="es-ES" sz="1400" dirty="0">
                <a:solidFill>
                  <a:schemeClr val="accent5">
                    <a:lumMod val="50000"/>
                  </a:schemeClr>
                </a:solidFill>
              </a:rPr>
              <a:t> et al. “</a:t>
            </a:r>
            <a:r>
              <a:rPr lang="en-US" sz="1400" dirty="0">
                <a:solidFill>
                  <a:schemeClr val="accent5">
                    <a:lumMod val="50000"/>
                  </a:schemeClr>
                </a:solidFill>
              </a:rPr>
              <a:t>Blind Estimation of Room Acoustic Parameters and Speech Transmission Index using MTF-based CNNs</a:t>
            </a:r>
            <a:r>
              <a:rPr lang="es-ES" sz="1400" dirty="0">
                <a:solidFill>
                  <a:schemeClr val="accent5">
                    <a:lumMod val="50000"/>
                  </a:schemeClr>
                </a:solidFill>
              </a:rPr>
              <a:t>”</a:t>
            </a:r>
            <a:endParaRPr lang="es-AR" sz="1400" dirty="0">
              <a:solidFill>
                <a:schemeClr val="accent5">
                  <a:lumMod val="50000"/>
                </a:schemeClr>
              </a:solidFill>
            </a:endParaRPr>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380CE489-A149-89EA-8E20-99C8452BFEAC}"/>
                  </a:ext>
                </a:extLst>
              </p:cNvPr>
              <p:cNvSpPr txBox="1"/>
              <p:nvPr/>
            </p:nvSpPr>
            <p:spPr>
              <a:xfrm>
                <a:off x="3331802" y="2323968"/>
                <a:ext cx="2175595" cy="4373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h</m:t>
                      </m:r>
                      <m:d>
                        <m:dPr>
                          <m:ctrlPr>
                            <a:rPr lang="es-ES" b="0" i="1" smtClean="0">
                              <a:latin typeface="Cambria Math" panose="02040503050406030204" pitchFamily="18" charset="0"/>
                            </a:rPr>
                          </m:ctrlPr>
                        </m:dPr>
                        <m:e>
                          <m:r>
                            <a:rPr lang="es-ES" b="0" i="1" smtClean="0">
                              <a:latin typeface="Cambria Math" panose="02040503050406030204" pitchFamily="18" charset="0"/>
                            </a:rPr>
                            <m:t>𝑡</m:t>
                          </m:r>
                        </m:e>
                      </m:d>
                      <m:r>
                        <a:rPr lang="es-ES" b="0" i="1" smtClean="0">
                          <a:latin typeface="Cambria Math" panose="02040503050406030204" pitchFamily="18" charset="0"/>
                        </a:rPr>
                        <m:t>=</m:t>
                      </m:r>
                      <m:r>
                        <a:rPr lang="es-ES" b="0" i="1" smtClean="0">
                          <a:latin typeface="Cambria Math" panose="02040503050406030204" pitchFamily="18" charset="0"/>
                        </a:rPr>
                        <m:t>𝑎</m:t>
                      </m:r>
                      <m:sSup>
                        <m:sSupPr>
                          <m:ctrlPr>
                            <a:rPr lang="es-ES" b="0" i="1" smtClean="0">
                              <a:latin typeface="Cambria Math" panose="02040503050406030204" pitchFamily="18" charset="0"/>
                            </a:rPr>
                          </m:ctrlPr>
                        </m:sSupPr>
                        <m:e>
                          <m:r>
                            <a:rPr lang="es-ES" b="0" i="1" smtClean="0">
                              <a:latin typeface="Cambria Math" panose="02040503050406030204" pitchFamily="18" charset="0"/>
                            </a:rPr>
                            <m:t>𝑒</m:t>
                          </m:r>
                        </m:e>
                        <m:sup>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6,9</m:t>
                              </m:r>
                              <m:r>
                                <a:rPr lang="es-ES" b="0" i="1" smtClean="0">
                                  <a:latin typeface="Cambria Math" panose="02040503050406030204" pitchFamily="18" charset="0"/>
                                </a:rPr>
                                <m:t>𝑡</m:t>
                              </m:r>
                            </m:num>
                            <m:den>
                              <m:sSub>
                                <m:sSubPr>
                                  <m:ctrlPr>
                                    <a:rPr lang="es-ES" b="0" i="1" smtClean="0">
                                      <a:latin typeface="Cambria Math" panose="02040503050406030204" pitchFamily="18" charset="0"/>
                                    </a:rPr>
                                  </m:ctrlPr>
                                </m:sSubPr>
                                <m:e>
                                  <m:r>
                                    <a:rPr lang="es-ES" b="0" i="1" smtClean="0">
                                      <a:latin typeface="Cambria Math" panose="02040503050406030204" pitchFamily="18" charset="0"/>
                                    </a:rPr>
                                    <m:t>𝑇</m:t>
                                  </m:r>
                                </m:e>
                                <m:sub>
                                  <m:r>
                                    <a:rPr lang="es-ES" b="0" i="1" smtClean="0">
                                      <a:latin typeface="Cambria Math" panose="02040503050406030204" pitchFamily="18" charset="0"/>
                                    </a:rPr>
                                    <m:t>60</m:t>
                                  </m:r>
                                </m:sub>
                              </m:sSub>
                            </m:den>
                          </m:f>
                        </m:sup>
                      </m:sSup>
                      <m:sSub>
                        <m:sSubPr>
                          <m:ctrlPr>
                            <a:rPr lang="es-ES" b="0" i="1" smtClean="0">
                              <a:latin typeface="Cambria Math" panose="02040503050406030204" pitchFamily="18" charset="0"/>
                            </a:rPr>
                          </m:ctrlPr>
                        </m:sSubPr>
                        <m:e>
                          <m:r>
                            <a:rPr lang="es-ES" b="0" i="1" smtClean="0">
                              <a:latin typeface="Cambria Math" panose="02040503050406030204" pitchFamily="18" charset="0"/>
                            </a:rPr>
                            <m:t>𝐶</m:t>
                          </m:r>
                        </m:e>
                        <m:sub>
                          <m:r>
                            <a:rPr lang="es-ES" b="0" i="1" smtClean="0">
                              <a:latin typeface="Cambria Math" panose="02040503050406030204" pitchFamily="18" charset="0"/>
                            </a:rPr>
                            <m:t>h</m:t>
                          </m:r>
                        </m:sub>
                      </m:sSub>
                      <m:r>
                        <a:rPr lang="es-ES" b="0" i="1" smtClean="0">
                          <a:latin typeface="Cambria Math" panose="02040503050406030204" pitchFamily="18" charset="0"/>
                        </a:rPr>
                        <m:t>(</m:t>
                      </m:r>
                      <m:r>
                        <a:rPr lang="es-ES" b="0" i="1" smtClean="0">
                          <a:latin typeface="Cambria Math" panose="02040503050406030204" pitchFamily="18" charset="0"/>
                        </a:rPr>
                        <m:t>𝑡</m:t>
                      </m:r>
                      <m:r>
                        <a:rPr lang="es-ES" b="0" i="1" smtClean="0">
                          <a:latin typeface="Cambria Math" panose="02040503050406030204" pitchFamily="18" charset="0"/>
                        </a:rPr>
                        <m:t>)</m:t>
                      </m:r>
                    </m:oMath>
                  </m:oMathPara>
                </a14:m>
                <a:endParaRPr lang="es-AR" dirty="0"/>
              </a:p>
            </p:txBody>
          </p:sp>
        </mc:Choice>
        <mc:Fallback xmlns="">
          <p:sp>
            <p:nvSpPr>
              <p:cNvPr id="5" name="CuadroTexto 4">
                <a:extLst>
                  <a:ext uri="{FF2B5EF4-FFF2-40B4-BE49-F238E27FC236}">
                    <a16:creationId xmlns:a16="http://schemas.microsoft.com/office/drawing/2014/main" id="{380CE489-A149-89EA-8E20-99C8452BFEAC}"/>
                  </a:ext>
                </a:extLst>
              </p:cNvPr>
              <p:cNvSpPr txBox="1">
                <a:spLocks noRot="1" noChangeAspect="1" noMove="1" noResize="1" noEditPoints="1" noAdjustHandles="1" noChangeArrowheads="1" noChangeShapeType="1" noTextEdit="1"/>
              </p:cNvSpPr>
              <p:nvPr/>
            </p:nvSpPr>
            <p:spPr>
              <a:xfrm>
                <a:off x="3331802" y="2323968"/>
                <a:ext cx="2175595" cy="437364"/>
              </a:xfrm>
              <a:prstGeom prst="rect">
                <a:avLst/>
              </a:prstGeom>
              <a:blipFill>
                <a:blip r:embed="rId2"/>
                <a:stretch>
                  <a:fillRect/>
                </a:stretch>
              </a:blipFill>
            </p:spPr>
            <p:txBody>
              <a:bodyPr/>
              <a:lstStyle/>
              <a:p>
                <a:r>
                  <a:rPr lang="es-AR">
                    <a:noFill/>
                  </a:rPr>
                  <a:t> </a:t>
                </a:r>
              </a:p>
            </p:txBody>
          </p:sp>
        </mc:Fallback>
      </mc:AlternateContent>
    </p:spTree>
    <p:extLst>
      <p:ext uri="{BB962C8B-B14F-4D97-AF65-F5344CB8AC3E}">
        <p14:creationId xmlns:p14="http://schemas.microsoft.com/office/powerpoint/2010/main" val="716919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13 Marcador de contenido"/>
              <p:cNvSpPr>
                <a:spLocks noGrp="1"/>
              </p:cNvSpPr>
              <p:nvPr>
                <p:ph idx="1"/>
              </p:nvPr>
            </p:nvSpPr>
            <p:spPr/>
            <p:txBody>
              <a:bodyPr/>
              <a:lstStyle/>
              <a:p>
                <a:r>
                  <a:rPr lang="es-ES" dirty="0"/>
                  <a:t>Descriptores acústicos de una sala:</a:t>
                </a:r>
              </a:p>
              <a:p>
                <a:pPr lvl="1"/>
                <a:r>
                  <a:rPr lang="es-ES" dirty="0"/>
                  <a:t>Para esta investigación, se tomaron las </a:t>
                </a:r>
                <a:r>
                  <a:rPr lang="es-ES" b="1" dirty="0"/>
                  <a:t>definiciones</a:t>
                </a:r>
                <a:r>
                  <a:rPr lang="es-ES" dirty="0"/>
                  <a:t> de </a:t>
                </a:r>
                <a:r>
                  <a:rPr lang="es-ES" b="1" dirty="0"/>
                  <a:t>parámetros acústicos </a:t>
                </a:r>
                <a:r>
                  <a:rPr lang="es-ES" dirty="0"/>
                  <a:t>establecidas por la norma </a:t>
                </a:r>
                <a:r>
                  <a:rPr lang="es-ES" b="1" dirty="0"/>
                  <a:t>ISO 3382</a:t>
                </a:r>
                <a:r>
                  <a:rPr lang="es-ES" dirty="0"/>
                  <a:t>.</a:t>
                </a:r>
              </a:p>
              <a:p>
                <a:pPr lvl="1"/>
                <a:r>
                  <a:rPr lang="es-ES" dirty="0"/>
                  <a:t>Existen muchos descriptores acústicos, pero en esta investigación nos vamos a centrar en cuatro: </a:t>
                </a:r>
                <a:r>
                  <a:rPr lang="es-ES" b="1" dirty="0"/>
                  <a:t>tiempo de reverberación</a:t>
                </a:r>
                <a:r>
                  <a:rPr lang="es-ES" dirty="0"/>
                  <a:t> (</a:t>
                </a:r>
                <a14:m>
                  <m:oMath xmlns:m="http://schemas.openxmlformats.org/officeDocument/2006/math">
                    <m:sSub>
                      <m:sSubPr>
                        <m:ctrlPr>
                          <a:rPr lang="es-ES" b="1" i="1" smtClean="0">
                            <a:latin typeface="Cambria Math" panose="02040503050406030204" pitchFamily="18" charset="0"/>
                          </a:rPr>
                        </m:ctrlPr>
                      </m:sSubPr>
                      <m:e>
                        <m:r>
                          <a:rPr lang="es-ES" b="1" i="1" smtClean="0">
                            <a:latin typeface="Cambria Math" panose="02040503050406030204" pitchFamily="18" charset="0"/>
                          </a:rPr>
                          <m:t>𝑻</m:t>
                        </m:r>
                      </m:e>
                      <m:sub>
                        <m:r>
                          <a:rPr lang="es-ES" b="1" i="1" smtClean="0">
                            <a:latin typeface="Cambria Math" panose="02040503050406030204" pitchFamily="18" charset="0"/>
                          </a:rPr>
                          <m:t>𝟑𝟎</m:t>
                        </m:r>
                      </m:sub>
                    </m:sSub>
                  </m:oMath>
                </a14:m>
                <a:r>
                  <a:rPr lang="es-ES" dirty="0"/>
                  <a:t>), </a:t>
                </a:r>
                <a:r>
                  <a:rPr lang="es-ES" b="1" dirty="0"/>
                  <a:t>claridad</a:t>
                </a:r>
                <a:r>
                  <a:rPr lang="es-ES" dirty="0"/>
                  <a:t> (</a:t>
                </a:r>
                <a14:m>
                  <m:oMath xmlns:m="http://schemas.openxmlformats.org/officeDocument/2006/math">
                    <m:sSub>
                      <m:sSubPr>
                        <m:ctrlPr>
                          <a:rPr lang="es-ES" b="1" i="1" smtClean="0">
                            <a:latin typeface="Cambria Math" panose="02040503050406030204" pitchFamily="18" charset="0"/>
                          </a:rPr>
                        </m:ctrlPr>
                      </m:sSubPr>
                      <m:e>
                        <m:r>
                          <a:rPr lang="es-ES" b="1" i="1" smtClean="0">
                            <a:latin typeface="Cambria Math" panose="02040503050406030204" pitchFamily="18" charset="0"/>
                          </a:rPr>
                          <m:t>𝑪</m:t>
                        </m:r>
                      </m:e>
                      <m:sub>
                        <m:r>
                          <a:rPr lang="es-ES" b="1" i="1" smtClean="0">
                            <a:latin typeface="Cambria Math" panose="02040503050406030204" pitchFamily="18" charset="0"/>
                          </a:rPr>
                          <m:t>𝟓𝟎</m:t>
                        </m:r>
                      </m:sub>
                    </m:sSub>
                  </m:oMath>
                </a14:m>
                <a:r>
                  <a:rPr lang="es-ES" dirty="0"/>
                  <a:t> y </a:t>
                </a:r>
                <a14:m>
                  <m:oMath xmlns:m="http://schemas.openxmlformats.org/officeDocument/2006/math">
                    <m:sSub>
                      <m:sSubPr>
                        <m:ctrlPr>
                          <a:rPr lang="es-ES" b="1" i="1" smtClean="0">
                            <a:latin typeface="Cambria Math" panose="02040503050406030204" pitchFamily="18" charset="0"/>
                          </a:rPr>
                        </m:ctrlPr>
                      </m:sSubPr>
                      <m:e>
                        <m:r>
                          <a:rPr lang="es-ES" b="1" i="1" smtClean="0">
                            <a:latin typeface="Cambria Math" panose="02040503050406030204" pitchFamily="18" charset="0"/>
                          </a:rPr>
                          <m:t>𝑪</m:t>
                        </m:r>
                      </m:e>
                      <m:sub>
                        <m:r>
                          <a:rPr lang="es-ES" b="1" i="1" smtClean="0">
                            <a:latin typeface="Cambria Math" panose="02040503050406030204" pitchFamily="18" charset="0"/>
                          </a:rPr>
                          <m:t>𝟖𝟎</m:t>
                        </m:r>
                      </m:sub>
                    </m:sSub>
                  </m:oMath>
                </a14:m>
                <a:r>
                  <a:rPr lang="es-ES" dirty="0"/>
                  <a:t>) y </a:t>
                </a:r>
                <a:r>
                  <a:rPr lang="es-ES" b="1" dirty="0"/>
                  <a:t>definición</a:t>
                </a:r>
                <a:r>
                  <a:rPr lang="es-ES" dirty="0"/>
                  <a:t> (</a:t>
                </a:r>
                <a14:m>
                  <m:oMath xmlns:m="http://schemas.openxmlformats.org/officeDocument/2006/math">
                    <m:sSub>
                      <m:sSubPr>
                        <m:ctrlPr>
                          <a:rPr lang="es-ES" b="1" i="1" smtClean="0">
                            <a:latin typeface="Cambria Math" panose="02040503050406030204" pitchFamily="18" charset="0"/>
                          </a:rPr>
                        </m:ctrlPr>
                      </m:sSubPr>
                      <m:e>
                        <m:r>
                          <a:rPr lang="es-ES" b="1" i="1" smtClean="0">
                            <a:latin typeface="Cambria Math" panose="02040503050406030204" pitchFamily="18" charset="0"/>
                          </a:rPr>
                          <m:t>𝑫</m:t>
                        </m:r>
                      </m:e>
                      <m:sub>
                        <m:r>
                          <a:rPr lang="es-ES" b="1" i="1" smtClean="0">
                            <a:latin typeface="Cambria Math" panose="02040503050406030204" pitchFamily="18" charset="0"/>
                          </a:rPr>
                          <m:t>𝟓𝟎</m:t>
                        </m:r>
                      </m:sub>
                    </m:sSub>
                  </m:oMath>
                </a14:m>
                <a:r>
                  <a:rPr lang="es-ES" dirty="0"/>
                  <a:t>)</a:t>
                </a:r>
              </a:p>
              <a:p>
                <a:pPr lvl="1"/>
                <a:r>
                  <a:rPr lang="es-ES" dirty="0"/>
                  <a:t>Esta norma contempla al conjunto recinto-estímulo-micrófono como un sistema </a:t>
                </a:r>
                <a:r>
                  <a:rPr lang="es-ES" b="1" dirty="0"/>
                  <a:t>LTI</a:t>
                </a:r>
                <a:r>
                  <a:rPr lang="es-ES" dirty="0"/>
                  <a:t>. Por ende, el mismo puede describirse mediante su </a:t>
                </a:r>
                <a:r>
                  <a:rPr lang="es-ES" b="1" dirty="0"/>
                  <a:t>respuesta al impulso</a:t>
                </a:r>
                <a:r>
                  <a:rPr lang="es-ES" dirty="0"/>
                  <a:t>.</a:t>
                </a:r>
              </a:p>
              <a:p>
                <a:pPr lvl="1"/>
                <a:r>
                  <a:rPr lang="es-ES" dirty="0"/>
                  <a:t>De acá en adelante se utilizará indistintamente </a:t>
                </a:r>
                <a:r>
                  <a:rPr lang="es-ES" b="1" dirty="0"/>
                  <a:t>h(t)</a:t>
                </a:r>
                <a:r>
                  <a:rPr lang="es-ES" dirty="0"/>
                  <a:t> o </a:t>
                </a:r>
                <a:r>
                  <a:rPr lang="es-ES" b="1" dirty="0"/>
                  <a:t>RIR</a:t>
                </a:r>
                <a:r>
                  <a:rPr lang="es-ES" dirty="0"/>
                  <a:t> para referirnos a la respuesta al impulso del recinto.</a:t>
                </a:r>
              </a:p>
            </p:txBody>
          </p:sp>
        </mc:Choice>
        <mc:Fallback xmlns="">
          <p:sp>
            <p:nvSpPr>
              <p:cNvPr id="14" name="13 Marcador de contenido"/>
              <p:cNvSpPr>
                <a:spLocks noGrp="1" noRot="1" noChangeAspect="1" noMove="1" noResize="1" noEditPoints="1" noAdjustHandles="1" noChangeArrowheads="1" noChangeShapeType="1" noTextEdit="1"/>
              </p:cNvSpPr>
              <p:nvPr>
                <p:ph idx="1"/>
              </p:nvPr>
            </p:nvSpPr>
            <p:spPr>
              <a:blipFill>
                <a:blip r:embed="rId2"/>
                <a:stretch>
                  <a:fillRect l="-909" t="-1019" r="-1049"/>
                </a:stretch>
              </a:blipFill>
            </p:spPr>
            <p:txBody>
              <a:bodyPr/>
              <a:lstStyle/>
              <a:p>
                <a:r>
                  <a:rPr lang="es-AR">
                    <a:noFill/>
                  </a:rPr>
                  <a:t> </a:t>
                </a:r>
              </a:p>
            </p:txBody>
          </p:sp>
        </mc:Fallback>
      </mc:AlternateContent>
      <p:sp>
        <p:nvSpPr>
          <p:cNvPr id="13" name="12 Título"/>
          <p:cNvSpPr>
            <a:spLocks noGrp="1"/>
          </p:cNvSpPr>
          <p:nvPr>
            <p:ph type="title"/>
          </p:nvPr>
        </p:nvSpPr>
        <p:spPr/>
        <p:txBody>
          <a:bodyPr/>
          <a:lstStyle/>
          <a:p>
            <a:r>
              <a:rPr lang="es-ES" dirty="0"/>
              <a:t>Marco teórico</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1880590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13 Marcador de contenido"/>
              <p:cNvSpPr>
                <a:spLocks noGrp="1"/>
              </p:cNvSpPr>
              <p:nvPr>
                <p:ph idx="1"/>
              </p:nvPr>
            </p:nvSpPr>
            <p:spPr/>
            <p:txBody>
              <a:bodyPr/>
              <a:lstStyle/>
              <a:p>
                <a:r>
                  <a:rPr lang="es-ES" dirty="0"/>
                  <a:t>Tiempo de reverberación: </a:t>
                </a:r>
                <a14:m>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𝑇</m:t>
                        </m:r>
                      </m:e>
                      <m:sub>
                        <m:r>
                          <a:rPr lang="es-ES" b="0" i="1" smtClean="0">
                            <a:latin typeface="Cambria Math" panose="02040503050406030204" pitchFamily="18" charset="0"/>
                          </a:rPr>
                          <m:t>60</m:t>
                        </m:r>
                      </m:sub>
                    </m:sSub>
                  </m:oMath>
                </a14:m>
                <a:endParaRPr lang="es-ES" dirty="0"/>
              </a:p>
              <a:p>
                <a:pPr lvl="1"/>
                <a:r>
                  <a:rPr lang="es-ES" dirty="0"/>
                  <a:t>Es el tiempo necesario para que la densidad de energía sonora, promediada en todo el espacio de la sala, disminuya en 60 dB una vez que la fuente de sonido ha dejado de emitir.</a:t>
                </a:r>
              </a:p>
              <a:p>
                <a:pPr lvl="1"/>
                <a:r>
                  <a:rPr lang="es-ES" dirty="0"/>
                  <a:t>En la mayoría de las mediciones reales, el nivel de </a:t>
                </a:r>
                <a:r>
                  <a:rPr lang="es-ES" b="1" dirty="0"/>
                  <a:t>ruido en la sala</a:t>
                </a:r>
                <a:r>
                  <a:rPr lang="es-ES" dirty="0"/>
                  <a:t> es tan alto que no es posible conseguir este rango dinámico. Por lo tanto, en lugar de calcular el </a:t>
                </a:r>
                <a14:m>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𝑇</m:t>
                        </m:r>
                      </m:e>
                      <m:sub>
                        <m:r>
                          <a:rPr lang="es-ES" b="0" i="1" smtClean="0">
                            <a:latin typeface="Cambria Math" panose="02040503050406030204" pitchFamily="18" charset="0"/>
                          </a:rPr>
                          <m:t>60</m:t>
                        </m:r>
                      </m:sub>
                    </m:sSub>
                  </m:oMath>
                </a14:m>
                <a:r>
                  <a:rPr lang="es-ES" dirty="0"/>
                  <a:t> se calcula alguno de los parámetros siguientes y se proyectan los resultados: </a:t>
                </a:r>
                <a14:m>
                  <m:oMath xmlns:m="http://schemas.openxmlformats.org/officeDocument/2006/math">
                    <m:r>
                      <a:rPr lang="es-ES" b="0" i="1" smtClean="0">
                        <a:latin typeface="Cambria Math" panose="02040503050406030204" pitchFamily="18" charset="0"/>
                      </a:rPr>
                      <m:t>𝐸𝐷𝑇</m:t>
                    </m:r>
                  </m:oMath>
                </a14:m>
                <a:r>
                  <a:rPr lang="es-ES" dirty="0"/>
                  <a:t>, </a:t>
                </a:r>
                <a14:m>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𝑇</m:t>
                        </m:r>
                      </m:e>
                      <m:sub>
                        <m:r>
                          <a:rPr lang="es-ES" b="0" i="1" smtClean="0">
                            <a:latin typeface="Cambria Math" panose="02040503050406030204" pitchFamily="18" charset="0"/>
                          </a:rPr>
                          <m:t>10</m:t>
                        </m:r>
                      </m:sub>
                    </m:sSub>
                  </m:oMath>
                </a14:m>
                <a:r>
                  <a:rPr lang="es-ES" dirty="0"/>
                  <a:t>, </a:t>
                </a:r>
                <a14:m>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𝑇</m:t>
                        </m:r>
                      </m:e>
                      <m:sub>
                        <m:r>
                          <a:rPr lang="es-ES" b="0" i="1" smtClean="0">
                            <a:latin typeface="Cambria Math" panose="02040503050406030204" pitchFamily="18" charset="0"/>
                          </a:rPr>
                          <m:t>20</m:t>
                        </m:r>
                      </m:sub>
                    </m:sSub>
                  </m:oMath>
                </a14:m>
                <a:r>
                  <a:rPr lang="es-ES" dirty="0"/>
                  <a:t> y </a:t>
                </a:r>
                <a14:m>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𝑇</m:t>
                        </m:r>
                      </m:e>
                      <m:sub>
                        <m:r>
                          <a:rPr lang="es-ES" b="0" i="1" smtClean="0">
                            <a:latin typeface="Cambria Math" panose="02040503050406030204" pitchFamily="18" charset="0"/>
                          </a:rPr>
                          <m:t>30</m:t>
                        </m:r>
                      </m:sub>
                    </m:sSub>
                  </m:oMath>
                </a14:m>
                <a:r>
                  <a:rPr lang="es-ES" dirty="0"/>
                  <a:t>.</a:t>
                </a:r>
              </a:p>
              <a:p>
                <a:pPr lvl="1"/>
                <a:r>
                  <a:rPr lang="es-ES" dirty="0"/>
                  <a:t>En esta investigación nos centraremos en el descriptor </a:t>
                </a:r>
                <a14:m>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𝑇</m:t>
                        </m:r>
                      </m:e>
                      <m:sub>
                        <m:r>
                          <a:rPr lang="es-ES" b="0" i="1" smtClean="0">
                            <a:latin typeface="Cambria Math" panose="02040503050406030204" pitchFamily="18" charset="0"/>
                          </a:rPr>
                          <m:t>30</m:t>
                        </m:r>
                      </m:sub>
                    </m:sSub>
                  </m:oMath>
                </a14:m>
                <a:r>
                  <a:rPr lang="es-ES" dirty="0"/>
                  <a:t>.</a:t>
                </a:r>
              </a:p>
            </p:txBody>
          </p:sp>
        </mc:Choice>
        <mc:Fallback xmlns="">
          <p:sp>
            <p:nvSpPr>
              <p:cNvPr id="14" name="13 Marcador de contenido"/>
              <p:cNvSpPr>
                <a:spLocks noGrp="1" noRot="1" noChangeAspect="1" noMove="1" noResize="1" noEditPoints="1" noAdjustHandles="1" noChangeArrowheads="1" noChangeShapeType="1" noTextEdit="1"/>
              </p:cNvSpPr>
              <p:nvPr>
                <p:ph idx="1"/>
              </p:nvPr>
            </p:nvSpPr>
            <p:spPr>
              <a:blipFill>
                <a:blip r:embed="rId2"/>
                <a:stretch>
                  <a:fillRect l="-909" t="-1019"/>
                </a:stretch>
              </a:blipFill>
            </p:spPr>
            <p:txBody>
              <a:bodyPr/>
              <a:lstStyle/>
              <a:p>
                <a:r>
                  <a:rPr lang="es-AR">
                    <a:noFill/>
                  </a:rPr>
                  <a:t> </a:t>
                </a:r>
              </a:p>
            </p:txBody>
          </p:sp>
        </mc:Fallback>
      </mc:AlternateContent>
      <p:sp>
        <p:nvSpPr>
          <p:cNvPr id="13" name="12 Título"/>
          <p:cNvSpPr>
            <a:spLocks noGrp="1"/>
          </p:cNvSpPr>
          <p:nvPr>
            <p:ph type="title"/>
          </p:nvPr>
        </p:nvSpPr>
        <p:spPr/>
        <p:txBody>
          <a:bodyPr/>
          <a:lstStyle/>
          <a:p>
            <a:r>
              <a:rPr lang="es-ES" dirty="0"/>
              <a:t>Marco teórico</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462EDF7E-67EF-21FF-B4FA-B7CAEC8B1F92}"/>
                  </a:ext>
                </a:extLst>
              </p:cNvPr>
              <p:cNvSpPr txBox="1"/>
              <p:nvPr/>
            </p:nvSpPr>
            <p:spPr>
              <a:xfrm>
                <a:off x="2398024" y="4772476"/>
                <a:ext cx="1913922" cy="7447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h</m:t>
                      </m:r>
                      <m:d>
                        <m:dPr>
                          <m:ctrlPr>
                            <a:rPr lang="es-ES" b="0" i="1" smtClean="0">
                              <a:latin typeface="Cambria Math" panose="02040503050406030204" pitchFamily="18" charset="0"/>
                            </a:rPr>
                          </m:ctrlPr>
                        </m:dPr>
                        <m:e>
                          <m:r>
                            <a:rPr lang="es-ES" b="0" i="1" smtClean="0">
                              <a:latin typeface="Cambria Math" panose="02040503050406030204" pitchFamily="18" charset="0"/>
                            </a:rPr>
                            <m:t>𝑡</m:t>
                          </m:r>
                        </m:e>
                      </m:d>
                      <m:r>
                        <a:rPr lang="es-ES" b="0" i="1" smtClean="0">
                          <a:latin typeface="Cambria Math" panose="02040503050406030204" pitchFamily="18" charset="0"/>
                        </a:rPr>
                        <m:t>= </m:t>
                      </m:r>
                      <m:f>
                        <m:fPr>
                          <m:ctrlPr>
                            <a:rPr lang="es-ES" b="0" i="1" smtClean="0">
                              <a:latin typeface="Cambria Math" panose="02040503050406030204" pitchFamily="18" charset="0"/>
                            </a:rPr>
                          </m:ctrlPr>
                        </m:fPr>
                        <m:num>
                          <m:nary>
                            <m:naryPr>
                              <m:limLoc m:val="undOvr"/>
                              <m:ctrlPr>
                                <a:rPr lang="es-ES" b="0" i="1" smtClean="0">
                                  <a:latin typeface="Cambria Math" panose="02040503050406030204" pitchFamily="18" charset="0"/>
                                </a:rPr>
                              </m:ctrlPr>
                            </m:naryPr>
                            <m:sub>
                              <m:r>
                                <m:rPr>
                                  <m:brk m:alnAt="24"/>
                                </m:rPr>
                                <a:rPr lang="es-ES" b="0" i="1" smtClean="0">
                                  <a:latin typeface="Cambria Math" panose="02040503050406030204" pitchFamily="18" charset="0"/>
                                </a:rPr>
                                <m:t>𝑡</m:t>
                              </m:r>
                            </m:sub>
                            <m:sup>
                              <m:r>
                                <a:rPr lang="es-ES" b="0" i="1" smtClean="0">
                                  <a:latin typeface="Cambria Math" panose="02040503050406030204" pitchFamily="18" charset="0"/>
                                  <a:ea typeface="Cambria Math" panose="02040503050406030204" pitchFamily="18" charset="0"/>
                                </a:rPr>
                                <m:t>∞</m:t>
                              </m:r>
                            </m:sup>
                            <m:e>
                              <m:sSup>
                                <m:sSupPr>
                                  <m:ctrlPr>
                                    <a:rPr lang="es-ES" b="0" i="1" smtClean="0">
                                      <a:latin typeface="Cambria Math" panose="02040503050406030204" pitchFamily="18" charset="0"/>
                                    </a:rPr>
                                  </m:ctrlPr>
                                </m:sSupPr>
                                <m:e>
                                  <m:r>
                                    <a:rPr lang="es-ES" b="0" i="1" smtClean="0">
                                      <a:latin typeface="Cambria Math" panose="02040503050406030204" pitchFamily="18" charset="0"/>
                                    </a:rPr>
                                    <m:t>h</m:t>
                                  </m:r>
                                </m:e>
                                <m:sup>
                                  <m:r>
                                    <a:rPr lang="es-ES" b="0" i="1" smtClean="0">
                                      <a:latin typeface="Cambria Math" panose="02040503050406030204" pitchFamily="18" charset="0"/>
                                    </a:rPr>
                                    <m:t>2</m:t>
                                  </m:r>
                                </m:sup>
                              </m:sSup>
                              <m:d>
                                <m:dPr>
                                  <m:ctrlPr>
                                    <a:rPr lang="es-ES" b="0" i="1" smtClean="0">
                                      <a:latin typeface="Cambria Math" panose="02040503050406030204" pitchFamily="18" charset="0"/>
                                    </a:rPr>
                                  </m:ctrlPr>
                                </m:dPr>
                                <m:e>
                                  <m:r>
                                    <a:rPr lang="es-ES" b="0" i="1" smtClean="0">
                                      <a:latin typeface="Cambria Math" panose="02040503050406030204" pitchFamily="18" charset="0"/>
                                    </a:rPr>
                                    <m:t>𝑡</m:t>
                                  </m:r>
                                </m:e>
                              </m:d>
                              <m:r>
                                <a:rPr lang="es-ES" b="0" i="1" smtClean="0">
                                  <a:latin typeface="Cambria Math" panose="02040503050406030204" pitchFamily="18" charset="0"/>
                                </a:rPr>
                                <m:t>𝑑𝑡</m:t>
                              </m:r>
                            </m:e>
                          </m:nary>
                        </m:num>
                        <m:den>
                          <m:nary>
                            <m:naryPr>
                              <m:limLoc m:val="undOvr"/>
                              <m:ctrlPr>
                                <a:rPr lang="es-ES" i="1">
                                  <a:latin typeface="Cambria Math" panose="02040503050406030204" pitchFamily="18" charset="0"/>
                                </a:rPr>
                              </m:ctrlPr>
                            </m:naryPr>
                            <m:sub>
                              <m:r>
                                <m:rPr>
                                  <m:brk m:alnAt="24"/>
                                </m:rPr>
                                <a:rPr lang="es-ES" b="0" i="1" smtClean="0">
                                  <a:latin typeface="Cambria Math" panose="02040503050406030204" pitchFamily="18" charset="0"/>
                                </a:rPr>
                                <m:t>0</m:t>
                              </m:r>
                            </m:sub>
                            <m:sup>
                              <m:r>
                                <a:rPr lang="es-ES" i="1">
                                  <a:latin typeface="Cambria Math" panose="02040503050406030204" pitchFamily="18" charset="0"/>
                                  <a:ea typeface="Cambria Math" panose="02040503050406030204" pitchFamily="18" charset="0"/>
                                </a:rPr>
                                <m:t>∞</m:t>
                              </m:r>
                            </m:sup>
                            <m:e>
                              <m:sSup>
                                <m:sSupPr>
                                  <m:ctrlPr>
                                    <a:rPr lang="es-ES" i="1">
                                      <a:latin typeface="Cambria Math" panose="02040503050406030204" pitchFamily="18" charset="0"/>
                                    </a:rPr>
                                  </m:ctrlPr>
                                </m:sSupPr>
                                <m:e>
                                  <m:r>
                                    <a:rPr lang="es-ES" i="1">
                                      <a:latin typeface="Cambria Math" panose="02040503050406030204" pitchFamily="18" charset="0"/>
                                    </a:rPr>
                                    <m:t>h</m:t>
                                  </m:r>
                                </m:e>
                                <m:sup>
                                  <m:r>
                                    <a:rPr lang="es-ES" i="1">
                                      <a:latin typeface="Cambria Math" panose="02040503050406030204" pitchFamily="18" charset="0"/>
                                    </a:rPr>
                                    <m:t>2</m:t>
                                  </m:r>
                                </m:sup>
                              </m:sSup>
                              <m:d>
                                <m:dPr>
                                  <m:ctrlPr>
                                    <a:rPr lang="es-ES" i="1">
                                      <a:latin typeface="Cambria Math" panose="02040503050406030204" pitchFamily="18" charset="0"/>
                                    </a:rPr>
                                  </m:ctrlPr>
                                </m:dPr>
                                <m:e>
                                  <m:r>
                                    <a:rPr lang="es-ES" i="1">
                                      <a:latin typeface="Cambria Math" panose="02040503050406030204" pitchFamily="18" charset="0"/>
                                    </a:rPr>
                                    <m:t>𝑡</m:t>
                                  </m:r>
                                </m:e>
                              </m:d>
                              <m:r>
                                <a:rPr lang="es-ES" i="1">
                                  <a:latin typeface="Cambria Math" panose="02040503050406030204" pitchFamily="18" charset="0"/>
                                </a:rPr>
                                <m:t>𝑑𝑡</m:t>
                              </m:r>
                            </m:e>
                          </m:nary>
                        </m:den>
                      </m:f>
                    </m:oMath>
                  </m:oMathPara>
                </a14:m>
                <a:endParaRPr lang="es-AR" dirty="0"/>
              </a:p>
            </p:txBody>
          </p:sp>
        </mc:Choice>
        <mc:Fallback xmlns="">
          <p:sp>
            <p:nvSpPr>
              <p:cNvPr id="5" name="CuadroTexto 4">
                <a:extLst>
                  <a:ext uri="{FF2B5EF4-FFF2-40B4-BE49-F238E27FC236}">
                    <a16:creationId xmlns:a16="http://schemas.microsoft.com/office/drawing/2014/main" id="{462EDF7E-67EF-21FF-B4FA-B7CAEC8B1F92}"/>
                  </a:ext>
                </a:extLst>
              </p:cNvPr>
              <p:cNvSpPr txBox="1">
                <a:spLocks noRot="1" noChangeAspect="1" noMove="1" noResize="1" noEditPoints="1" noAdjustHandles="1" noChangeArrowheads="1" noChangeShapeType="1" noTextEdit="1"/>
              </p:cNvSpPr>
              <p:nvPr/>
            </p:nvSpPr>
            <p:spPr>
              <a:xfrm>
                <a:off x="2398024" y="4772476"/>
                <a:ext cx="1913922" cy="744756"/>
              </a:xfrm>
              <a:prstGeom prst="rect">
                <a:avLst/>
              </a:prstGeom>
              <a:blipFill>
                <a:blip r:embed="rId3"/>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A89CEED3-F338-B7A0-DD74-0445E1BBFB0D}"/>
                  </a:ext>
                </a:extLst>
              </p:cNvPr>
              <p:cNvSpPr txBox="1"/>
              <p:nvPr/>
            </p:nvSpPr>
            <p:spPr>
              <a:xfrm>
                <a:off x="5220072" y="4885552"/>
                <a:ext cx="881780"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𝑇</m:t>
                          </m:r>
                        </m:e>
                        <m:sub>
                          <m:r>
                            <a:rPr lang="es-ES" b="0" i="1" smtClean="0">
                              <a:latin typeface="Cambria Math" panose="02040503050406030204" pitchFamily="18" charset="0"/>
                            </a:rPr>
                            <m:t>𝑥</m:t>
                          </m:r>
                        </m:sub>
                      </m:sSub>
                      <m:r>
                        <a:rPr lang="es-ES" b="0" i="1" smtClean="0">
                          <a:latin typeface="Cambria Math" panose="02040503050406030204" pitchFamily="18" charset="0"/>
                        </a:rPr>
                        <m:t>= </m:t>
                      </m:r>
                      <m:f>
                        <m:fPr>
                          <m:ctrlPr>
                            <a:rPr lang="es-ES" b="0" i="1" smtClean="0">
                              <a:latin typeface="Cambria Math" panose="02040503050406030204" pitchFamily="18" charset="0"/>
                            </a:rPr>
                          </m:ctrlPr>
                        </m:fPr>
                        <m:num>
                          <m:r>
                            <a:rPr lang="es-ES" b="0" i="1" smtClean="0">
                              <a:latin typeface="Cambria Math" panose="02040503050406030204" pitchFamily="18" charset="0"/>
                            </a:rPr>
                            <m:t>60</m:t>
                          </m:r>
                        </m:num>
                        <m:den>
                          <m:r>
                            <a:rPr lang="es-ES" b="0" i="1" smtClean="0">
                              <a:latin typeface="Cambria Math" panose="02040503050406030204" pitchFamily="18" charset="0"/>
                            </a:rPr>
                            <m:t>𝑚</m:t>
                          </m:r>
                        </m:den>
                      </m:f>
                    </m:oMath>
                  </m:oMathPara>
                </a14:m>
                <a:endParaRPr lang="es-AR" dirty="0"/>
              </a:p>
            </p:txBody>
          </p:sp>
        </mc:Choice>
        <mc:Fallback xmlns="">
          <p:sp>
            <p:nvSpPr>
              <p:cNvPr id="6" name="CuadroTexto 5">
                <a:extLst>
                  <a:ext uri="{FF2B5EF4-FFF2-40B4-BE49-F238E27FC236}">
                    <a16:creationId xmlns:a16="http://schemas.microsoft.com/office/drawing/2014/main" id="{A89CEED3-F338-B7A0-DD74-0445E1BBFB0D}"/>
                  </a:ext>
                </a:extLst>
              </p:cNvPr>
              <p:cNvSpPr txBox="1">
                <a:spLocks noRot="1" noChangeAspect="1" noMove="1" noResize="1" noEditPoints="1" noAdjustHandles="1" noChangeArrowheads="1" noChangeShapeType="1" noTextEdit="1"/>
              </p:cNvSpPr>
              <p:nvPr/>
            </p:nvSpPr>
            <p:spPr>
              <a:xfrm>
                <a:off x="5220072" y="4885552"/>
                <a:ext cx="881780" cy="518604"/>
              </a:xfrm>
              <a:prstGeom prst="rect">
                <a:avLst/>
              </a:prstGeom>
              <a:blipFill>
                <a:blip r:embed="rId4"/>
                <a:stretch>
                  <a:fillRect/>
                </a:stretch>
              </a:blipFill>
            </p:spPr>
            <p:txBody>
              <a:bodyPr/>
              <a:lstStyle/>
              <a:p>
                <a:r>
                  <a:rPr lang="es-AR">
                    <a:noFill/>
                  </a:rPr>
                  <a:t> </a:t>
                </a:r>
              </a:p>
            </p:txBody>
          </p:sp>
        </mc:Fallback>
      </mc:AlternateContent>
    </p:spTree>
    <p:extLst>
      <p:ext uri="{BB962C8B-B14F-4D97-AF65-F5344CB8AC3E}">
        <p14:creationId xmlns:p14="http://schemas.microsoft.com/office/powerpoint/2010/main" val="3154475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13 Marcador de contenido"/>
              <p:cNvSpPr>
                <a:spLocks noGrp="1"/>
              </p:cNvSpPr>
              <p:nvPr>
                <p:ph idx="1"/>
              </p:nvPr>
            </p:nvSpPr>
            <p:spPr/>
            <p:txBody>
              <a:bodyPr/>
              <a:lstStyle/>
              <a:p>
                <a:r>
                  <a:rPr lang="es-ES" dirty="0"/>
                  <a:t>Tiempo de reverberación: </a:t>
                </a:r>
                <a14:m>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𝑇</m:t>
                        </m:r>
                      </m:e>
                      <m:sub>
                        <m:r>
                          <a:rPr lang="es-ES" b="0" i="1" smtClean="0">
                            <a:latin typeface="Cambria Math" panose="02040503050406030204" pitchFamily="18" charset="0"/>
                          </a:rPr>
                          <m:t>60</m:t>
                        </m:r>
                      </m:sub>
                    </m:sSub>
                  </m:oMath>
                </a14:m>
                <a:endParaRPr lang="es-ES" dirty="0"/>
              </a:p>
            </p:txBody>
          </p:sp>
        </mc:Choice>
        <mc:Fallback xmlns="">
          <p:sp>
            <p:nvSpPr>
              <p:cNvPr id="14" name="13 Marcador de contenido"/>
              <p:cNvSpPr>
                <a:spLocks noGrp="1" noRot="1" noChangeAspect="1" noMove="1" noResize="1" noEditPoints="1" noAdjustHandles="1" noChangeArrowheads="1" noChangeShapeType="1" noTextEdit="1"/>
              </p:cNvSpPr>
              <p:nvPr>
                <p:ph idx="1"/>
              </p:nvPr>
            </p:nvSpPr>
            <p:spPr>
              <a:blipFill>
                <a:blip r:embed="rId2"/>
                <a:stretch>
                  <a:fillRect l="-909" t="-1019"/>
                </a:stretch>
              </a:blipFill>
            </p:spPr>
            <p:txBody>
              <a:bodyPr/>
              <a:lstStyle/>
              <a:p>
                <a:r>
                  <a:rPr lang="es-AR">
                    <a:noFill/>
                  </a:rPr>
                  <a:t> </a:t>
                </a:r>
              </a:p>
            </p:txBody>
          </p:sp>
        </mc:Fallback>
      </mc:AlternateContent>
      <p:sp>
        <p:nvSpPr>
          <p:cNvPr id="13" name="12 Título"/>
          <p:cNvSpPr>
            <a:spLocks noGrp="1"/>
          </p:cNvSpPr>
          <p:nvPr>
            <p:ph type="title"/>
          </p:nvPr>
        </p:nvSpPr>
        <p:spPr/>
        <p:txBody>
          <a:bodyPr/>
          <a:lstStyle/>
          <a:p>
            <a:r>
              <a:rPr lang="es-ES" dirty="0"/>
              <a:t>Marco teórico</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pic>
        <p:nvPicPr>
          <p:cNvPr id="7" name="Imagen 6" descr="Gráfico&#10;&#10;Descripción generada automáticamente">
            <a:extLst>
              <a:ext uri="{FF2B5EF4-FFF2-40B4-BE49-F238E27FC236}">
                <a16:creationId xmlns:a16="http://schemas.microsoft.com/office/drawing/2014/main" id="{A4A9AE85-A1B1-92D2-1B15-F78C8A88A9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198" y="1916832"/>
            <a:ext cx="8071596" cy="3917525"/>
          </a:xfrm>
          <a:prstGeom prst="rect">
            <a:avLst/>
          </a:prstGeom>
        </p:spPr>
      </p:pic>
    </p:spTree>
    <p:extLst>
      <p:ext uri="{BB962C8B-B14F-4D97-AF65-F5344CB8AC3E}">
        <p14:creationId xmlns:p14="http://schemas.microsoft.com/office/powerpoint/2010/main" val="4209679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lstStyle/>
          <a:p>
            <a:r>
              <a:rPr lang="es-ES" dirty="0"/>
              <a:t>Claridad:</a:t>
            </a:r>
            <a:r>
              <a:rPr lang="es-ES" b="1" dirty="0"/>
              <a:t> C</a:t>
            </a:r>
            <a:r>
              <a:rPr lang="es-ES" sz="1400" b="1" dirty="0"/>
              <a:t>50</a:t>
            </a:r>
            <a:r>
              <a:rPr lang="es-ES" dirty="0"/>
              <a:t> y </a:t>
            </a:r>
            <a:r>
              <a:rPr lang="es-ES" b="1" dirty="0"/>
              <a:t>C</a:t>
            </a:r>
            <a:r>
              <a:rPr lang="es-ES" sz="1400" b="1" dirty="0"/>
              <a:t>80</a:t>
            </a:r>
            <a:endParaRPr lang="es-ES" dirty="0"/>
          </a:p>
          <a:p>
            <a:pPr lvl="1"/>
            <a:r>
              <a:rPr lang="es-ES" dirty="0"/>
              <a:t>Es un descriptor que se utiliza para comprender la relación entre la </a:t>
            </a:r>
            <a:r>
              <a:rPr lang="es-ES" b="1" dirty="0"/>
              <a:t>energía directa</a:t>
            </a:r>
            <a:r>
              <a:rPr lang="es-ES" dirty="0"/>
              <a:t> y la </a:t>
            </a:r>
            <a:r>
              <a:rPr lang="es-ES" b="1" dirty="0"/>
              <a:t>energía tardía</a:t>
            </a:r>
            <a:r>
              <a:rPr lang="es-ES" dirty="0"/>
              <a:t> en una sala, lo que proporciona información sobre el campo sonoro antes y después de la llegada de las reflexiones al micrófono.</a:t>
            </a:r>
          </a:p>
          <a:p>
            <a:pPr lvl="1"/>
            <a:r>
              <a:rPr lang="es-ES" dirty="0"/>
              <a:t>Este parámetro se caracteriza según la cantidad de tiempo de integración que se utiliza para su cálculo, de los cuales se distinguen el </a:t>
            </a:r>
            <a:r>
              <a:rPr lang="es-ES" b="1" dirty="0"/>
              <a:t>C</a:t>
            </a:r>
            <a:r>
              <a:rPr lang="es-ES" sz="1400" b="1" dirty="0"/>
              <a:t>50</a:t>
            </a:r>
            <a:r>
              <a:rPr lang="es-ES" dirty="0"/>
              <a:t> y </a:t>
            </a:r>
            <a:r>
              <a:rPr lang="es-ES" b="1" dirty="0"/>
              <a:t>C</a:t>
            </a:r>
            <a:r>
              <a:rPr lang="es-ES" sz="1400" b="1" dirty="0"/>
              <a:t>80</a:t>
            </a:r>
            <a:r>
              <a:rPr lang="es-ES" dirty="0"/>
              <a:t>.</a:t>
            </a:r>
          </a:p>
          <a:p>
            <a:pPr lvl="1"/>
            <a:r>
              <a:rPr lang="es-ES" dirty="0"/>
              <a:t>El primero se utiliza para determinar la transparencia del habla de una sala y el segundo es similar, pero para música.</a:t>
            </a:r>
          </a:p>
        </p:txBody>
      </p:sp>
      <p:sp>
        <p:nvSpPr>
          <p:cNvPr id="13" name="12 Título"/>
          <p:cNvSpPr>
            <a:spLocks noGrp="1"/>
          </p:cNvSpPr>
          <p:nvPr>
            <p:ph type="title"/>
          </p:nvPr>
        </p:nvSpPr>
        <p:spPr/>
        <p:txBody>
          <a:bodyPr/>
          <a:lstStyle/>
          <a:p>
            <a:r>
              <a:rPr lang="es-ES" dirty="0"/>
              <a:t>Marco teórico</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462EDF7E-67EF-21FF-B4FA-B7CAEC8B1F92}"/>
                  </a:ext>
                </a:extLst>
              </p:cNvPr>
              <p:cNvSpPr txBox="1"/>
              <p:nvPr/>
            </p:nvSpPr>
            <p:spPr>
              <a:xfrm>
                <a:off x="4946872" y="4772473"/>
                <a:ext cx="3116944" cy="8803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𝐶</m:t>
                          </m:r>
                        </m:e>
                        <m:sub>
                          <m:r>
                            <a:rPr lang="es-ES" b="0" i="1" smtClean="0">
                              <a:latin typeface="Cambria Math" panose="02040503050406030204" pitchFamily="18" charset="0"/>
                            </a:rPr>
                            <m:t>80</m:t>
                          </m:r>
                        </m:sub>
                      </m:sSub>
                      <m:r>
                        <a:rPr lang="es-ES" b="0" i="1" smtClean="0">
                          <a:latin typeface="Cambria Math" panose="02040503050406030204" pitchFamily="18" charset="0"/>
                        </a:rPr>
                        <m:t>=10</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𝐿𝑜𝑔</m:t>
                          </m:r>
                        </m:e>
                        <m:sub>
                          <m:r>
                            <a:rPr lang="es-ES" b="0" i="1" smtClean="0">
                              <a:latin typeface="Cambria Math" panose="02040503050406030204" pitchFamily="18" charset="0"/>
                            </a:rPr>
                            <m:t>10</m:t>
                          </m:r>
                        </m:sub>
                      </m:sSub>
                      <m:d>
                        <m:dPr>
                          <m:begChr m:val="["/>
                          <m:endChr m:val="]"/>
                          <m:ctrlPr>
                            <a:rPr lang="es-ES" b="0" i="1" smtClean="0">
                              <a:latin typeface="Cambria Math" panose="02040503050406030204" pitchFamily="18" charset="0"/>
                            </a:rPr>
                          </m:ctrlPr>
                        </m:dPr>
                        <m:e>
                          <m:f>
                            <m:fPr>
                              <m:ctrlPr>
                                <a:rPr lang="es-ES" i="1">
                                  <a:latin typeface="Cambria Math" panose="02040503050406030204" pitchFamily="18" charset="0"/>
                                </a:rPr>
                              </m:ctrlPr>
                            </m:fPr>
                            <m:num>
                              <m:nary>
                                <m:naryPr>
                                  <m:limLoc m:val="undOvr"/>
                                  <m:ctrlPr>
                                    <a:rPr lang="es-ES" i="1">
                                      <a:latin typeface="Cambria Math" panose="02040503050406030204" pitchFamily="18" charset="0"/>
                                    </a:rPr>
                                  </m:ctrlPr>
                                </m:naryPr>
                                <m:sub>
                                  <m:r>
                                    <m:rPr>
                                      <m:brk m:alnAt="24"/>
                                    </m:rPr>
                                    <a:rPr lang="es-ES" b="0" i="1" smtClean="0">
                                      <a:latin typeface="Cambria Math" panose="02040503050406030204" pitchFamily="18" charset="0"/>
                                    </a:rPr>
                                    <m:t>0</m:t>
                                  </m:r>
                                </m:sub>
                                <m:sup>
                                  <m:r>
                                    <a:rPr lang="es-ES" b="0" i="1" smtClean="0">
                                      <a:latin typeface="Cambria Math" panose="02040503050406030204" pitchFamily="18" charset="0"/>
                                    </a:rPr>
                                    <m:t>80</m:t>
                                  </m:r>
                                  <m:r>
                                    <a:rPr lang="es-ES" b="0" i="1" smtClean="0">
                                      <a:latin typeface="Cambria Math" panose="02040503050406030204" pitchFamily="18" charset="0"/>
                                    </a:rPr>
                                    <m:t>𝑚𝑠</m:t>
                                  </m:r>
                                </m:sup>
                                <m:e>
                                  <m:sSup>
                                    <m:sSupPr>
                                      <m:ctrlPr>
                                        <a:rPr lang="es-ES" i="1">
                                          <a:latin typeface="Cambria Math" panose="02040503050406030204" pitchFamily="18" charset="0"/>
                                        </a:rPr>
                                      </m:ctrlPr>
                                    </m:sSupPr>
                                    <m:e>
                                      <m:r>
                                        <a:rPr lang="es-ES" i="1">
                                          <a:latin typeface="Cambria Math" panose="02040503050406030204" pitchFamily="18" charset="0"/>
                                        </a:rPr>
                                        <m:t>h</m:t>
                                      </m:r>
                                    </m:e>
                                    <m:sup>
                                      <m:r>
                                        <a:rPr lang="es-ES" i="1">
                                          <a:latin typeface="Cambria Math" panose="02040503050406030204" pitchFamily="18" charset="0"/>
                                        </a:rPr>
                                        <m:t>2</m:t>
                                      </m:r>
                                    </m:sup>
                                  </m:sSup>
                                  <m:d>
                                    <m:dPr>
                                      <m:ctrlPr>
                                        <a:rPr lang="es-ES" i="1">
                                          <a:latin typeface="Cambria Math" panose="02040503050406030204" pitchFamily="18" charset="0"/>
                                        </a:rPr>
                                      </m:ctrlPr>
                                    </m:dPr>
                                    <m:e>
                                      <m:r>
                                        <a:rPr lang="es-ES" i="1">
                                          <a:latin typeface="Cambria Math" panose="02040503050406030204" pitchFamily="18" charset="0"/>
                                        </a:rPr>
                                        <m:t>𝑡</m:t>
                                      </m:r>
                                    </m:e>
                                  </m:d>
                                  <m:r>
                                    <a:rPr lang="es-ES" i="1">
                                      <a:latin typeface="Cambria Math" panose="02040503050406030204" pitchFamily="18" charset="0"/>
                                    </a:rPr>
                                    <m:t>𝑑𝑡</m:t>
                                  </m:r>
                                </m:e>
                              </m:nary>
                            </m:num>
                            <m:den>
                              <m:nary>
                                <m:naryPr>
                                  <m:limLoc m:val="undOvr"/>
                                  <m:ctrlPr>
                                    <a:rPr lang="es-ES" i="1">
                                      <a:latin typeface="Cambria Math" panose="02040503050406030204" pitchFamily="18" charset="0"/>
                                    </a:rPr>
                                  </m:ctrlPr>
                                </m:naryPr>
                                <m:sub>
                                  <m:r>
                                    <m:rPr>
                                      <m:brk/>
                                    </m:rPr>
                                    <a:rPr lang="es-ES" b="0" i="1" smtClean="0">
                                      <a:latin typeface="Cambria Math" panose="02040503050406030204" pitchFamily="18" charset="0"/>
                                    </a:rPr>
                                    <m:t>8</m:t>
                                  </m:r>
                                  <m:r>
                                    <m:rPr>
                                      <m:brk m:alnAt="24"/>
                                    </m:rPr>
                                    <a:rPr lang="es-ES" i="1">
                                      <a:latin typeface="Cambria Math" panose="02040503050406030204" pitchFamily="18" charset="0"/>
                                    </a:rPr>
                                    <m:t>0</m:t>
                                  </m:r>
                                  <m:r>
                                    <a:rPr lang="es-ES" b="0" i="1" smtClean="0">
                                      <a:latin typeface="Cambria Math" panose="02040503050406030204" pitchFamily="18" charset="0"/>
                                    </a:rPr>
                                    <m:t>𝑚𝑠</m:t>
                                  </m:r>
                                </m:sub>
                                <m:sup>
                                  <m:r>
                                    <a:rPr lang="es-ES" i="1">
                                      <a:latin typeface="Cambria Math" panose="02040503050406030204" pitchFamily="18" charset="0"/>
                                      <a:ea typeface="Cambria Math" panose="02040503050406030204" pitchFamily="18" charset="0"/>
                                    </a:rPr>
                                    <m:t>∞</m:t>
                                  </m:r>
                                </m:sup>
                                <m:e>
                                  <m:sSup>
                                    <m:sSupPr>
                                      <m:ctrlPr>
                                        <a:rPr lang="es-ES" i="1">
                                          <a:latin typeface="Cambria Math" panose="02040503050406030204" pitchFamily="18" charset="0"/>
                                        </a:rPr>
                                      </m:ctrlPr>
                                    </m:sSupPr>
                                    <m:e>
                                      <m:r>
                                        <a:rPr lang="es-ES" i="1">
                                          <a:latin typeface="Cambria Math" panose="02040503050406030204" pitchFamily="18" charset="0"/>
                                        </a:rPr>
                                        <m:t>h</m:t>
                                      </m:r>
                                    </m:e>
                                    <m:sup>
                                      <m:r>
                                        <a:rPr lang="es-ES" i="1">
                                          <a:latin typeface="Cambria Math" panose="02040503050406030204" pitchFamily="18" charset="0"/>
                                        </a:rPr>
                                        <m:t>2</m:t>
                                      </m:r>
                                    </m:sup>
                                  </m:sSup>
                                  <m:d>
                                    <m:dPr>
                                      <m:ctrlPr>
                                        <a:rPr lang="es-ES" i="1">
                                          <a:latin typeface="Cambria Math" panose="02040503050406030204" pitchFamily="18" charset="0"/>
                                        </a:rPr>
                                      </m:ctrlPr>
                                    </m:dPr>
                                    <m:e>
                                      <m:r>
                                        <a:rPr lang="es-ES" i="1">
                                          <a:latin typeface="Cambria Math" panose="02040503050406030204" pitchFamily="18" charset="0"/>
                                        </a:rPr>
                                        <m:t>𝑡</m:t>
                                      </m:r>
                                    </m:e>
                                  </m:d>
                                  <m:r>
                                    <a:rPr lang="es-ES" i="1">
                                      <a:latin typeface="Cambria Math" panose="02040503050406030204" pitchFamily="18" charset="0"/>
                                    </a:rPr>
                                    <m:t>𝑑𝑡</m:t>
                                  </m:r>
                                </m:e>
                              </m:nary>
                            </m:den>
                          </m:f>
                        </m:e>
                      </m:d>
                    </m:oMath>
                  </m:oMathPara>
                </a14:m>
                <a:endParaRPr lang="es-AR" dirty="0"/>
              </a:p>
            </p:txBody>
          </p:sp>
        </mc:Choice>
        <mc:Fallback xmlns="">
          <p:sp>
            <p:nvSpPr>
              <p:cNvPr id="5" name="CuadroTexto 4">
                <a:extLst>
                  <a:ext uri="{FF2B5EF4-FFF2-40B4-BE49-F238E27FC236}">
                    <a16:creationId xmlns:a16="http://schemas.microsoft.com/office/drawing/2014/main" id="{462EDF7E-67EF-21FF-B4FA-B7CAEC8B1F92}"/>
                  </a:ext>
                </a:extLst>
              </p:cNvPr>
              <p:cNvSpPr txBox="1">
                <a:spLocks noRot="1" noChangeAspect="1" noMove="1" noResize="1" noEditPoints="1" noAdjustHandles="1" noChangeArrowheads="1" noChangeShapeType="1" noTextEdit="1"/>
              </p:cNvSpPr>
              <p:nvPr/>
            </p:nvSpPr>
            <p:spPr>
              <a:xfrm>
                <a:off x="4946872" y="4772473"/>
                <a:ext cx="3116944" cy="880369"/>
              </a:xfrm>
              <a:prstGeom prst="rect">
                <a:avLst/>
              </a:prstGeom>
              <a:blipFill>
                <a:blip r:embed="rId2"/>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8" name="CuadroTexto 7">
                <a:extLst>
                  <a:ext uri="{FF2B5EF4-FFF2-40B4-BE49-F238E27FC236}">
                    <a16:creationId xmlns:a16="http://schemas.microsoft.com/office/drawing/2014/main" id="{ABAE3013-86DB-BCD8-44DC-0715BF4621D4}"/>
                  </a:ext>
                </a:extLst>
              </p:cNvPr>
              <p:cNvSpPr txBox="1"/>
              <p:nvPr/>
            </p:nvSpPr>
            <p:spPr>
              <a:xfrm>
                <a:off x="1187624" y="4772473"/>
                <a:ext cx="3116944" cy="8803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𝐶</m:t>
                          </m:r>
                        </m:e>
                        <m:sub>
                          <m:r>
                            <a:rPr lang="es-ES" b="0" i="1" smtClean="0">
                              <a:latin typeface="Cambria Math" panose="02040503050406030204" pitchFamily="18" charset="0"/>
                            </a:rPr>
                            <m:t>50</m:t>
                          </m:r>
                        </m:sub>
                      </m:sSub>
                      <m:r>
                        <a:rPr lang="es-ES" b="0" i="1" smtClean="0">
                          <a:latin typeface="Cambria Math" panose="02040503050406030204" pitchFamily="18" charset="0"/>
                        </a:rPr>
                        <m:t>=10</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𝐿𝑜𝑔</m:t>
                          </m:r>
                        </m:e>
                        <m:sub>
                          <m:r>
                            <a:rPr lang="es-ES" b="0" i="1" smtClean="0">
                              <a:latin typeface="Cambria Math" panose="02040503050406030204" pitchFamily="18" charset="0"/>
                            </a:rPr>
                            <m:t>10</m:t>
                          </m:r>
                        </m:sub>
                      </m:sSub>
                      <m:d>
                        <m:dPr>
                          <m:begChr m:val="["/>
                          <m:endChr m:val="]"/>
                          <m:ctrlPr>
                            <a:rPr lang="es-ES" b="0" i="1" smtClean="0">
                              <a:latin typeface="Cambria Math" panose="02040503050406030204" pitchFamily="18" charset="0"/>
                            </a:rPr>
                          </m:ctrlPr>
                        </m:dPr>
                        <m:e>
                          <m:f>
                            <m:fPr>
                              <m:ctrlPr>
                                <a:rPr lang="es-ES" i="1">
                                  <a:latin typeface="Cambria Math" panose="02040503050406030204" pitchFamily="18" charset="0"/>
                                </a:rPr>
                              </m:ctrlPr>
                            </m:fPr>
                            <m:num>
                              <m:nary>
                                <m:naryPr>
                                  <m:limLoc m:val="undOvr"/>
                                  <m:ctrlPr>
                                    <a:rPr lang="es-ES" i="1">
                                      <a:latin typeface="Cambria Math" panose="02040503050406030204" pitchFamily="18" charset="0"/>
                                    </a:rPr>
                                  </m:ctrlPr>
                                </m:naryPr>
                                <m:sub>
                                  <m:r>
                                    <m:rPr>
                                      <m:brk m:alnAt="24"/>
                                    </m:rPr>
                                    <a:rPr lang="es-ES" b="0" i="1" smtClean="0">
                                      <a:latin typeface="Cambria Math" panose="02040503050406030204" pitchFamily="18" charset="0"/>
                                    </a:rPr>
                                    <m:t>0</m:t>
                                  </m:r>
                                </m:sub>
                                <m:sup>
                                  <m:r>
                                    <a:rPr lang="es-ES" b="0" i="1" smtClean="0">
                                      <a:latin typeface="Cambria Math" panose="02040503050406030204" pitchFamily="18" charset="0"/>
                                    </a:rPr>
                                    <m:t>50</m:t>
                                  </m:r>
                                  <m:r>
                                    <a:rPr lang="es-ES" b="0" i="1" smtClean="0">
                                      <a:latin typeface="Cambria Math" panose="02040503050406030204" pitchFamily="18" charset="0"/>
                                    </a:rPr>
                                    <m:t>𝑚𝑠</m:t>
                                  </m:r>
                                </m:sup>
                                <m:e>
                                  <m:sSup>
                                    <m:sSupPr>
                                      <m:ctrlPr>
                                        <a:rPr lang="es-ES" i="1">
                                          <a:latin typeface="Cambria Math" panose="02040503050406030204" pitchFamily="18" charset="0"/>
                                        </a:rPr>
                                      </m:ctrlPr>
                                    </m:sSupPr>
                                    <m:e>
                                      <m:r>
                                        <a:rPr lang="es-ES" i="1">
                                          <a:latin typeface="Cambria Math" panose="02040503050406030204" pitchFamily="18" charset="0"/>
                                        </a:rPr>
                                        <m:t>h</m:t>
                                      </m:r>
                                    </m:e>
                                    <m:sup>
                                      <m:r>
                                        <a:rPr lang="es-ES" i="1">
                                          <a:latin typeface="Cambria Math" panose="02040503050406030204" pitchFamily="18" charset="0"/>
                                        </a:rPr>
                                        <m:t>2</m:t>
                                      </m:r>
                                    </m:sup>
                                  </m:sSup>
                                  <m:d>
                                    <m:dPr>
                                      <m:ctrlPr>
                                        <a:rPr lang="es-ES" i="1">
                                          <a:latin typeface="Cambria Math" panose="02040503050406030204" pitchFamily="18" charset="0"/>
                                        </a:rPr>
                                      </m:ctrlPr>
                                    </m:dPr>
                                    <m:e>
                                      <m:r>
                                        <a:rPr lang="es-ES" i="1">
                                          <a:latin typeface="Cambria Math" panose="02040503050406030204" pitchFamily="18" charset="0"/>
                                        </a:rPr>
                                        <m:t>𝑡</m:t>
                                      </m:r>
                                    </m:e>
                                  </m:d>
                                  <m:r>
                                    <a:rPr lang="es-ES" i="1">
                                      <a:latin typeface="Cambria Math" panose="02040503050406030204" pitchFamily="18" charset="0"/>
                                    </a:rPr>
                                    <m:t>𝑑𝑡</m:t>
                                  </m:r>
                                </m:e>
                              </m:nary>
                            </m:num>
                            <m:den>
                              <m:nary>
                                <m:naryPr>
                                  <m:limLoc m:val="undOvr"/>
                                  <m:ctrlPr>
                                    <a:rPr lang="es-ES" i="1">
                                      <a:latin typeface="Cambria Math" panose="02040503050406030204" pitchFamily="18" charset="0"/>
                                    </a:rPr>
                                  </m:ctrlPr>
                                </m:naryPr>
                                <m:sub>
                                  <m:r>
                                    <m:rPr>
                                      <m:brk/>
                                    </m:rPr>
                                    <a:rPr lang="es-ES" b="0" i="1" smtClean="0">
                                      <a:latin typeface="Cambria Math" panose="02040503050406030204" pitchFamily="18" charset="0"/>
                                    </a:rPr>
                                    <m:t>5</m:t>
                                  </m:r>
                                  <m:r>
                                    <m:rPr>
                                      <m:brk m:alnAt="24"/>
                                    </m:rPr>
                                    <a:rPr lang="es-ES" i="1">
                                      <a:latin typeface="Cambria Math" panose="02040503050406030204" pitchFamily="18" charset="0"/>
                                    </a:rPr>
                                    <m:t>0</m:t>
                                  </m:r>
                                  <m:r>
                                    <a:rPr lang="es-ES" b="0" i="1" smtClean="0">
                                      <a:latin typeface="Cambria Math" panose="02040503050406030204" pitchFamily="18" charset="0"/>
                                    </a:rPr>
                                    <m:t>𝑚𝑠</m:t>
                                  </m:r>
                                </m:sub>
                                <m:sup>
                                  <m:r>
                                    <a:rPr lang="es-ES" i="1">
                                      <a:latin typeface="Cambria Math" panose="02040503050406030204" pitchFamily="18" charset="0"/>
                                      <a:ea typeface="Cambria Math" panose="02040503050406030204" pitchFamily="18" charset="0"/>
                                    </a:rPr>
                                    <m:t>∞</m:t>
                                  </m:r>
                                </m:sup>
                                <m:e>
                                  <m:sSup>
                                    <m:sSupPr>
                                      <m:ctrlPr>
                                        <a:rPr lang="es-ES" i="1">
                                          <a:latin typeface="Cambria Math" panose="02040503050406030204" pitchFamily="18" charset="0"/>
                                        </a:rPr>
                                      </m:ctrlPr>
                                    </m:sSupPr>
                                    <m:e>
                                      <m:r>
                                        <a:rPr lang="es-ES" i="1">
                                          <a:latin typeface="Cambria Math" panose="02040503050406030204" pitchFamily="18" charset="0"/>
                                        </a:rPr>
                                        <m:t>h</m:t>
                                      </m:r>
                                    </m:e>
                                    <m:sup>
                                      <m:r>
                                        <a:rPr lang="es-ES" i="1">
                                          <a:latin typeface="Cambria Math" panose="02040503050406030204" pitchFamily="18" charset="0"/>
                                        </a:rPr>
                                        <m:t>2</m:t>
                                      </m:r>
                                    </m:sup>
                                  </m:sSup>
                                  <m:d>
                                    <m:dPr>
                                      <m:ctrlPr>
                                        <a:rPr lang="es-ES" i="1">
                                          <a:latin typeface="Cambria Math" panose="02040503050406030204" pitchFamily="18" charset="0"/>
                                        </a:rPr>
                                      </m:ctrlPr>
                                    </m:dPr>
                                    <m:e>
                                      <m:r>
                                        <a:rPr lang="es-ES" i="1">
                                          <a:latin typeface="Cambria Math" panose="02040503050406030204" pitchFamily="18" charset="0"/>
                                        </a:rPr>
                                        <m:t>𝑡</m:t>
                                      </m:r>
                                    </m:e>
                                  </m:d>
                                  <m:r>
                                    <a:rPr lang="es-ES" i="1">
                                      <a:latin typeface="Cambria Math" panose="02040503050406030204" pitchFamily="18" charset="0"/>
                                    </a:rPr>
                                    <m:t>𝑑𝑡</m:t>
                                  </m:r>
                                </m:e>
                              </m:nary>
                            </m:den>
                          </m:f>
                        </m:e>
                      </m:d>
                    </m:oMath>
                  </m:oMathPara>
                </a14:m>
                <a:endParaRPr lang="es-AR" dirty="0"/>
              </a:p>
            </p:txBody>
          </p:sp>
        </mc:Choice>
        <mc:Fallback xmlns="">
          <p:sp>
            <p:nvSpPr>
              <p:cNvPr id="8" name="CuadroTexto 7">
                <a:extLst>
                  <a:ext uri="{FF2B5EF4-FFF2-40B4-BE49-F238E27FC236}">
                    <a16:creationId xmlns:a16="http://schemas.microsoft.com/office/drawing/2014/main" id="{ABAE3013-86DB-BCD8-44DC-0715BF4621D4}"/>
                  </a:ext>
                </a:extLst>
              </p:cNvPr>
              <p:cNvSpPr txBox="1">
                <a:spLocks noRot="1" noChangeAspect="1" noMove="1" noResize="1" noEditPoints="1" noAdjustHandles="1" noChangeArrowheads="1" noChangeShapeType="1" noTextEdit="1"/>
              </p:cNvSpPr>
              <p:nvPr/>
            </p:nvSpPr>
            <p:spPr>
              <a:xfrm>
                <a:off x="1187624" y="4772473"/>
                <a:ext cx="3116944" cy="880369"/>
              </a:xfrm>
              <a:prstGeom prst="rect">
                <a:avLst/>
              </a:prstGeom>
              <a:blipFill>
                <a:blip r:embed="rId3"/>
                <a:stretch>
                  <a:fillRect/>
                </a:stretch>
              </a:blipFill>
            </p:spPr>
            <p:txBody>
              <a:bodyPr/>
              <a:lstStyle/>
              <a:p>
                <a:r>
                  <a:rPr lang="es-AR">
                    <a:noFill/>
                  </a:rPr>
                  <a:t> </a:t>
                </a:r>
              </a:p>
            </p:txBody>
          </p:sp>
        </mc:Fallback>
      </mc:AlternateContent>
    </p:spTree>
    <p:extLst>
      <p:ext uri="{BB962C8B-B14F-4D97-AF65-F5344CB8AC3E}">
        <p14:creationId xmlns:p14="http://schemas.microsoft.com/office/powerpoint/2010/main" val="1353514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13 Marcador de contenido"/>
              <p:cNvSpPr>
                <a:spLocks noGrp="1"/>
              </p:cNvSpPr>
              <p:nvPr>
                <p:ph idx="1"/>
              </p:nvPr>
            </p:nvSpPr>
            <p:spPr/>
            <p:txBody>
              <a:bodyPr/>
              <a:lstStyle/>
              <a:p>
                <a:r>
                  <a:rPr lang="es-ES" dirty="0"/>
                  <a:t>Definición: </a:t>
                </a:r>
                <a14:m>
                  <m:oMath xmlns:m="http://schemas.openxmlformats.org/officeDocument/2006/math">
                    <m:sSub>
                      <m:sSubPr>
                        <m:ctrlPr>
                          <a:rPr lang="es-ES" i="1" smtClean="0">
                            <a:latin typeface="Cambria Math" panose="02040503050406030204" pitchFamily="18" charset="0"/>
                          </a:rPr>
                        </m:ctrlPr>
                      </m:sSubPr>
                      <m:e>
                        <m:r>
                          <a:rPr lang="es-ES" b="0" i="1" smtClean="0">
                            <a:latin typeface="Cambria Math" panose="02040503050406030204" pitchFamily="18" charset="0"/>
                          </a:rPr>
                          <m:t>𝐷</m:t>
                        </m:r>
                      </m:e>
                      <m:sub>
                        <m:r>
                          <a:rPr lang="es-ES" b="0" i="1" smtClean="0">
                            <a:latin typeface="Cambria Math" panose="02040503050406030204" pitchFamily="18" charset="0"/>
                          </a:rPr>
                          <m:t>50</m:t>
                        </m:r>
                      </m:sub>
                    </m:sSub>
                  </m:oMath>
                </a14:m>
                <a:endParaRPr lang="es-ES" dirty="0"/>
              </a:p>
              <a:p>
                <a:pPr lvl="1"/>
                <a:r>
                  <a:rPr lang="es-ES" dirty="0"/>
                  <a:t>Este descriptor se utiliza para medir la inteligibilidad del habla en salas de conferencias o aulas.</a:t>
                </a:r>
              </a:p>
              <a:p>
                <a:pPr lvl="1"/>
                <a:r>
                  <a:rPr lang="es-ES" dirty="0"/>
                  <a:t>Al igual que el parámetro anterior, este evalúa la respuesta de una sala comprando la energía de la señal temprana con la de la señal tardía.</a:t>
                </a:r>
              </a:p>
            </p:txBody>
          </p:sp>
        </mc:Choice>
        <mc:Fallback xmlns="">
          <p:sp>
            <p:nvSpPr>
              <p:cNvPr id="14" name="13 Marcador de contenido"/>
              <p:cNvSpPr>
                <a:spLocks noGrp="1" noRot="1" noChangeAspect="1" noMove="1" noResize="1" noEditPoints="1" noAdjustHandles="1" noChangeArrowheads="1" noChangeShapeType="1" noTextEdit="1"/>
              </p:cNvSpPr>
              <p:nvPr>
                <p:ph idx="1"/>
              </p:nvPr>
            </p:nvSpPr>
            <p:spPr>
              <a:blipFill>
                <a:blip r:embed="rId2"/>
                <a:stretch>
                  <a:fillRect l="-909" t="-1019" r="-1049"/>
                </a:stretch>
              </a:blipFill>
            </p:spPr>
            <p:txBody>
              <a:bodyPr/>
              <a:lstStyle/>
              <a:p>
                <a:r>
                  <a:rPr lang="es-AR">
                    <a:noFill/>
                  </a:rPr>
                  <a:t> </a:t>
                </a:r>
              </a:p>
            </p:txBody>
          </p:sp>
        </mc:Fallback>
      </mc:AlternateContent>
      <p:sp>
        <p:nvSpPr>
          <p:cNvPr id="13" name="12 Título"/>
          <p:cNvSpPr>
            <a:spLocks noGrp="1"/>
          </p:cNvSpPr>
          <p:nvPr>
            <p:ph type="title"/>
          </p:nvPr>
        </p:nvSpPr>
        <p:spPr/>
        <p:txBody>
          <a:bodyPr/>
          <a:lstStyle/>
          <a:p>
            <a:r>
              <a:rPr lang="es-ES" dirty="0"/>
              <a:t>Marco teórico</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462EDF7E-67EF-21FF-B4FA-B7CAEC8B1F92}"/>
                  </a:ext>
                </a:extLst>
              </p:cNvPr>
              <p:cNvSpPr txBox="1"/>
              <p:nvPr/>
            </p:nvSpPr>
            <p:spPr>
              <a:xfrm>
                <a:off x="3319074" y="3836565"/>
                <a:ext cx="2201052" cy="584775"/>
              </a:xfrm>
              <a:prstGeom prst="rect">
                <a:avLst/>
              </a:prstGeom>
              <a:noFill/>
            </p:spPr>
            <p:txBody>
              <a:bodyPr wrap="none" lIns="0" tIns="0" rIns="0" bIns="0" rtlCol="0">
                <a:spAutoFit/>
              </a:bodyPr>
              <a:lstStyle/>
              <a:p>
                <a14:m>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𝐷</m:t>
                        </m:r>
                      </m:e>
                      <m:sub>
                        <m:r>
                          <a:rPr lang="es-ES" b="0" i="1" smtClean="0">
                            <a:latin typeface="Cambria Math" panose="02040503050406030204" pitchFamily="18" charset="0"/>
                          </a:rPr>
                          <m:t>50</m:t>
                        </m:r>
                      </m:sub>
                    </m:sSub>
                    <m:r>
                      <a:rPr lang="es-ES" b="0" i="1" smtClean="0">
                        <a:latin typeface="Cambria Math" panose="02040503050406030204" pitchFamily="18" charset="0"/>
                      </a:rPr>
                      <m:t>=100</m:t>
                    </m:r>
                  </m:oMath>
                </a14:m>
                <a:r>
                  <a:rPr lang="es-ES" dirty="0"/>
                  <a:t> </a:t>
                </a:r>
                <a14:m>
                  <m:oMath xmlns:m="http://schemas.openxmlformats.org/officeDocument/2006/math">
                    <m:f>
                      <m:fPr>
                        <m:ctrlPr>
                          <a:rPr lang="es-ES" i="1">
                            <a:latin typeface="Cambria Math" panose="02040503050406030204" pitchFamily="18" charset="0"/>
                          </a:rPr>
                        </m:ctrlPr>
                      </m:fPr>
                      <m:num>
                        <m:nary>
                          <m:naryPr>
                            <m:limLoc m:val="undOvr"/>
                            <m:ctrlPr>
                              <a:rPr lang="es-ES" i="1">
                                <a:latin typeface="Cambria Math" panose="02040503050406030204" pitchFamily="18" charset="0"/>
                              </a:rPr>
                            </m:ctrlPr>
                          </m:naryPr>
                          <m:sub>
                            <m:r>
                              <m:rPr>
                                <m:brk m:alnAt="24"/>
                              </m:rPr>
                              <a:rPr lang="es-ES" i="1">
                                <a:latin typeface="Cambria Math" panose="02040503050406030204" pitchFamily="18" charset="0"/>
                              </a:rPr>
                              <m:t>0</m:t>
                            </m:r>
                          </m:sub>
                          <m:sup>
                            <m:r>
                              <a:rPr lang="es-ES" i="1">
                                <a:latin typeface="Cambria Math" panose="02040503050406030204" pitchFamily="18" charset="0"/>
                              </a:rPr>
                              <m:t>50</m:t>
                            </m:r>
                            <m:r>
                              <a:rPr lang="es-ES" i="1">
                                <a:latin typeface="Cambria Math" panose="02040503050406030204" pitchFamily="18" charset="0"/>
                              </a:rPr>
                              <m:t>𝑚𝑠</m:t>
                            </m:r>
                          </m:sup>
                          <m:e>
                            <m:sSup>
                              <m:sSupPr>
                                <m:ctrlPr>
                                  <a:rPr lang="es-ES" i="1">
                                    <a:latin typeface="Cambria Math" panose="02040503050406030204" pitchFamily="18" charset="0"/>
                                  </a:rPr>
                                </m:ctrlPr>
                              </m:sSupPr>
                              <m:e>
                                <m:r>
                                  <a:rPr lang="es-ES" i="1">
                                    <a:latin typeface="Cambria Math" panose="02040503050406030204" pitchFamily="18" charset="0"/>
                                  </a:rPr>
                                  <m:t>h</m:t>
                                </m:r>
                              </m:e>
                              <m:sup>
                                <m:r>
                                  <a:rPr lang="es-ES" i="1">
                                    <a:latin typeface="Cambria Math" panose="02040503050406030204" pitchFamily="18" charset="0"/>
                                  </a:rPr>
                                  <m:t>2</m:t>
                                </m:r>
                              </m:sup>
                            </m:sSup>
                            <m:d>
                              <m:dPr>
                                <m:ctrlPr>
                                  <a:rPr lang="es-ES" i="1">
                                    <a:latin typeface="Cambria Math" panose="02040503050406030204" pitchFamily="18" charset="0"/>
                                  </a:rPr>
                                </m:ctrlPr>
                              </m:dPr>
                              <m:e>
                                <m:r>
                                  <a:rPr lang="es-ES" i="1">
                                    <a:latin typeface="Cambria Math" panose="02040503050406030204" pitchFamily="18" charset="0"/>
                                  </a:rPr>
                                  <m:t>𝑡</m:t>
                                </m:r>
                              </m:e>
                            </m:d>
                            <m:r>
                              <a:rPr lang="es-ES" i="1">
                                <a:latin typeface="Cambria Math" panose="02040503050406030204" pitchFamily="18" charset="0"/>
                              </a:rPr>
                              <m:t>𝑑𝑡</m:t>
                            </m:r>
                          </m:e>
                        </m:nary>
                      </m:num>
                      <m:den>
                        <m:nary>
                          <m:naryPr>
                            <m:limLoc m:val="undOvr"/>
                            <m:ctrlPr>
                              <a:rPr lang="es-ES" i="1">
                                <a:latin typeface="Cambria Math" panose="02040503050406030204" pitchFamily="18" charset="0"/>
                              </a:rPr>
                            </m:ctrlPr>
                          </m:naryPr>
                          <m:sub>
                            <m:r>
                              <m:rPr>
                                <m:brk m:alnAt="24"/>
                              </m:rPr>
                              <a:rPr lang="es-ES" i="1">
                                <a:latin typeface="Cambria Math" panose="02040503050406030204" pitchFamily="18" charset="0"/>
                              </a:rPr>
                              <m:t>0</m:t>
                            </m:r>
                          </m:sub>
                          <m:sup>
                            <m:r>
                              <a:rPr lang="es-ES" i="1">
                                <a:latin typeface="Cambria Math" panose="02040503050406030204" pitchFamily="18" charset="0"/>
                                <a:ea typeface="Cambria Math" panose="02040503050406030204" pitchFamily="18" charset="0"/>
                              </a:rPr>
                              <m:t>∞</m:t>
                            </m:r>
                          </m:sup>
                          <m:e>
                            <m:sSup>
                              <m:sSupPr>
                                <m:ctrlPr>
                                  <a:rPr lang="es-ES" i="1">
                                    <a:latin typeface="Cambria Math" panose="02040503050406030204" pitchFamily="18" charset="0"/>
                                  </a:rPr>
                                </m:ctrlPr>
                              </m:sSupPr>
                              <m:e>
                                <m:r>
                                  <a:rPr lang="es-ES" i="1">
                                    <a:latin typeface="Cambria Math" panose="02040503050406030204" pitchFamily="18" charset="0"/>
                                  </a:rPr>
                                  <m:t>h</m:t>
                                </m:r>
                              </m:e>
                              <m:sup>
                                <m:r>
                                  <a:rPr lang="es-ES" i="1">
                                    <a:latin typeface="Cambria Math" panose="02040503050406030204" pitchFamily="18" charset="0"/>
                                  </a:rPr>
                                  <m:t>2</m:t>
                                </m:r>
                              </m:sup>
                            </m:sSup>
                            <m:d>
                              <m:dPr>
                                <m:ctrlPr>
                                  <a:rPr lang="es-ES" i="1">
                                    <a:latin typeface="Cambria Math" panose="02040503050406030204" pitchFamily="18" charset="0"/>
                                  </a:rPr>
                                </m:ctrlPr>
                              </m:dPr>
                              <m:e>
                                <m:r>
                                  <a:rPr lang="es-ES" i="1">
                                    <a:latin typeface="Cambria Math" panose="02040503050406030204" pitchFamily="18" charset="0"/>
                                  </a:rPr>
                                  <m:t>𝑡</m:t>
                                </m:r>
                              </m:e>
                            </m:d>
                            <m:r>
                              <a:rPr lang="es-ES" i="1">
                                <a:latin typeface="Cambria Math" panose="02040503050406030204" pitchFamily="18" charset="0"/>
                              </a:rPr>
                              <m:t>𝑑𝑡</m:t>
                            </m:r>
                          </m:e>
                        </m:nary>
                      </m:den>
                    </m:f>
                  </m:oMath>
                </a14:m>
                <a:endParaRPr lang="es-AR" dirty="0"/>
              </a:p>
            </p:txBody>
          </p:sp>
        </mc:Choice>
        <mc:Fallback xmlns="">
          <p:sp>
            <p:nvSpPr>
              <p:cNvPr id="5" name="CuadroTexto 4">
                <a:extLst>
                  <a:ext uri="{FF2B5EF4-FFF2-40B4-BE49-F238E27FC236}">
                    <a16:creationId xmlns:a16="http://schemas.microsoft.com/office/drawing/2014/main" id="{462EDF7E-67EF-21FF-B4FA-B7CAEC8B1F92}"/>
                  </a:ext>
                </a:extLst>
              </p:cNvPr>
              <p:cNvSpPr txBox="1">
                <a:spLocks noRot="1" noChangeAspect="1" noMove="1" noResize="1" noEditPoints="1" noAdjustHandles="1" noChangeArrowheads="1" noChangeShapeType="1" noTextEdit="1"/>
              </p:cNvSpPr>
              <p:nvPr/>
            </p:nvSpPr>
            <p:spPr>
              <a:xfrm>
                <a:off x="3319074" y="3836565"/>
                <a:ext cx="2201052" cy="584775"/>
              </a:xfrm>
              <a:prstGeom prst="rect">
                <a:avLst/>
              </a:prstGeom>
              <a:blipFill>
                <a:blip r:embed="rId3"/>
                <a:stretch>
                  <a:fillRect b="-1042"/>
                </a:stretch>
              </a:blipFill>
            </p:spPr>
            <p:txBody>
              <a:bodyPr/>
              <a:lstStyle/>
              <a:p>
                <a:r>
                  <a:rPr lang="es-AR">
                    <a:noFill/>
                  </a:rPr>
                  <a:t> </a:t>
                </a:r>
              </a:p>
            </p:txBody>
          </p:sp>
        </mc:Fallback>
      </mc:AlternateContent>
    </p:spTree>
    <p:extLst>
      <p:ext uri="{BB962C8B-B14F-4D97-AF65-F5344CB8AC3E}">
        <p14:creationId xmlns:p14="http://schemas.microsoft.com/office/powerpoint/2010/main" val="21145286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13 Marcador de contenido"/>
              <p:cNvSpPr>
                <a:spLocks noGrp="1"/>
              </p:cNvSpPr>
              <p:nvPr>
                <p:ph idx="1"/>
              </p:nvPr>
            </p:nvSpPr>
            <p:spPr/>
            <p:txBody>
              <a:bodyPr/>
              <a:lstStyle/>
              <a:p>
                <a:r>
                  <a:rPr lang="es-ES" dirty="0"/>
                  <a:t>Respuestas al impulso sintéticas: </a:t>
                </a:r>
                <a14:m>
                  <m:oMath xmlns:m="http://schemas.openxmlformats.org/officeDocument/2006/math">
                    <m:r>
                      <a:rPr lang="es-ES" b="0" i="1" smtClean="0">
                        <a:latin typeface="Cambria Math" panose="02040503050406030204" pitchFamily="18" charset="0"/>
                      </a:rPr>
                      <m:t>𝑅𝐼𝑅</m:t>
                    </m:r>
                  </m:oMath>
                </a14:m>
                <a:endParaRPr lang="es-ES" dirty="0"/>
              </a:p>
              <a:p>
                <a:pPr lvl="1"/>
                <a:r>
                  <a:rPr lang="es-ES" dirty="0"/>
                  <a:t>Para modelar una </a:t>
                </a:r>
                <a:r>
                  <a:rPr lang="es-ES" b="1" dirty="0"/>
                  <a:t>RIR</a:t>
                </a:r>
                <a:r>
                  <a:rPr lang="es-ES" dirty="0"/>
                  <a:t> estocástica, es posible utilizar el método de </a:t>
                </a:r>
                <a:r>
                  <a:rPr lang="es-ES" b="1" dirty="0"/>
                  <a:t>Schroeder</a:t>
                </a:r>
                <a:r>
                  <a:rPr lang="es-ES" dirty="0"/>
                  <a:t>. Este método supone que la señal por banda de frecuencia puede ser representada por un </a:t>
                </a:r>
                <a:r>
                  <a:rPr lang="es-ES" b="1" dirty="0"/>
                  <a:t>ruido blanco gaussiano</a:t>
                </a:r>
                <a:r>
                  <a:rPr lang="es-ES" dirty="0"/>
                  <a:t> cuya amplitud está modulada por una </a:t>
                </a:r>
                <a:r>
                  <a:rPr lang="es-ES" b="1" dirty="0"/>
                  <a:t>exponencial decreciente</a:t>
                </a:r>
                <a:r>
                  <a:rPr lang="es-ES" dirty="0"/>
                  <a:t>.</a:t>
                </a:r>
              </a:p>
              <a:p>
                <a:pPr lvl="1"/>
                <a:endParaRPr lang="es-ES" dirty="0"/>
              </a:p>
              <a:p>
                <a:pPr marL="471487" lvl="1" indent="0">
                  <a:buNone/>
                </a:pPr>
                <a:endParaRPr lang="es-ES" dirty="0"/>
              </a:p>
              <a:p>
                <a:pPr lvl="1"/>
                <a:r>
                  <a:rPr lang="es-ES" dirty="0"/>
                  <a:t>Luego, conociendo la respuesta al impulso para las </a:t>
                </a:r>
                <a:r>
                  <a:rPr lang="es-ES" b="1" dirty="0"/>
                  <a:t>n</a:t>
                </a:r>
                <a:r>
                  <a:rPr lang="es-ES" dirty="0"/>
                  <a:t> bandas de frecuencia, la </a:t>
                </a:r>
                <a:r>
                  <a:rPr lang="es-ES" b="1" dirty="0"/>
                  <a:t>RIR</a:t>
                </a:r>
                <a:r>
                  <a:rPr lang="es-ES" dirty="0"/>
                  <a:t> se calcula como la suma de las mismas.</a:t>
                </a:r>
              </a:p>
            </p:txBody>
          </p:sp>
        </mc:Choice>
        <mc:Fallback xmlns="">
          <p:sp>
            <p:nvSpPr>
              <p:cNvPr id="14" name="13 Marcador de contenido"/>
              <p:cNvSpPr>
                <a:spLocks noGrp="1" noRot="1" noChangeAspect="1" noMove="1" noResize="1" noEditPoints="1" noAdjustHandles="1" noChangeArrowheads="1" noChangeShapeType="1" noTextEdit="1"/>
              </p:cNvSpPr>
              <p:nvPr>
                <p:ph idx="1"/>
              </p:nvPr>
            </p:nvSpPr>
            <p:spPr>
              <a:blipFill>
                <a:blip r:embed="rId2"/>
                <a:stretch>
                  <a:fillRect l="-909" t="-1019"/>
                </a:stretch>
              </a:blipFill>
            </p:spPr>
            <p:txBody>
              <a:bodyPr/>
              <a:lstStyle/>
              <a:p>
                <a:r>
                  <a:rPr lang="es-AR">
                    <a:noFill/>
                  </a:rPr>
                  <a:t> </a:t>
                </a:r>
              </a:p>
            </p:txBody>
          </p:sp>
        </mc:Fallback>
      </mc:AlternateContent>
      <p:sp>
        <p:nvSpPr>
          <p:cNvPr id="13" name="12 Título"/>
          <p:cNvSpPr>
            <a:spLocks noGrp="1"/>
          </p:cNvSpPr>
          <p:nvPr>
            <p:ph type="title"/>
          </p:nvPr>
        </p:nvSpPr>
        <p:spPr/>
        <p:txBody>
          <a:bodyPr/>
          <a:lstStyle/>
          <a:p>
            <a:r>
              <a:rPr lang="es-ES" dirty="0"/>
              <a:t>Marco teórico</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36E52AF1-A106-4769-1D85-CA45824FC1AE}"/>
                  </a:ext>
                </a:extLst>
              </p:cNvPr>
              <p:cNvSpPr txBox="1"/>
              <p:nvPr/>
            </p:nvSpPr>
            <p:spPr>
              <a:xfrm>
                <a:off x="3331802" y="3166050"/>
                <a:ext cx="2175595" cy="4373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h</m:t>
                      </m:r>
                      <m:d>
                        <m:dPr>
                          <m:ctrlPr>
                            <a:rPr lang="es-ES" b="0" i="1" smtClean="0">
                              <a:latin typeface="Cambria Math" panose="02040503050406030204" pitchFamily="18" charset="0"/>
                            </a:rPr>
                          </m:ctrlPr>
                        </m:dPr>
                        <m:e>
                          <m:r>
                            <a:rPr lang="es-ES" b="0" i="1" smtClean="0">
                              <a:latin typeface="Cambria Math" panose="02040503050406030204" pitchFamily="18" charset="0"/>
                            </a:rPr>
                            <m:t>𝑡</m:t>
                          </m:r>
                        </m:e>
                      </m:d>
                      <m:r>
                        <a:rPr lang="es-ES" b="0" i="1" smtClean="0">
                          <a:latin typeface="Cambria Math" panose="02040503050406030204" pitchFamily="18" charset="0"/>
                        </a:rPr>
                        <m:t>=</m:t>
                      </m:r>
                      <m:r>
                        <a:rPr lang="es-ES" b="0" i="1" smtClean="0">
                          <a:latin typeface="Cambria Math" panose="02040503050406030204" pitchFamily="18" charset="0"/>
                        </a:rPr>
                        <m:t>𝑎</m:t>
                      </m:r>
                      <m:sSup>
                        <m:sSupPr>
                          <m:ctrlPr>
                            <a:rPr lang="es-ES" b="0" i="1" smtClean="0">
                              <a:latin typeface="Cambria Math" panose="02040503050406030204" pitchFamily="18" charset="0"/>
                            </a:rPr>
                          </m:ctrlPr>
                        </m:sSupPr>
                        <m:e>
                          <m:r>
                            <a:rPr lang="es-ES" b="0" i="1" smtClean="0">
                              <a:latin typeface="Cambria Math" panose="02040503050406030204" pitchFamily="18" charset="0"/>
                            </a:rPr>
                            <m:t>𝑒</m:t>
                          </m:r>
                        </m:e>
                        <m:sup>
                          <m:r>
                            <a:rPr lang="es-ES" b="0" i="1" smtClean="0">
                              <a:latin typeface="Cambria Math" panose="02040503050406030204" pitchFamily="18" charset="0"/>
                            </a:rPr>
                            <m:t>−</m:t>
                          </m:r>
                          <m:f>
                            <m:fPr>
                              <m:ctrlPr>
                                <a:rPr lang="es-ES" b="0" i="1" smtClean="0">
                                  <a:latin typeface="Cambria Math" panose="02040503050406030204" pitchFamily="18" charset="0"/>
                                </a:rPr>
                              </m:ctrlPr>
                            </m:fPr>
                            <m:num>
                              <m:r>
                                <a:rPr lang="es-ES" b="0" i="1" smtClean="0">
                                  <a:latin typeface="Cambria Math" panose="02040503050406030204" pitchFamily="18" charset="0"/>
                                </a:rPr>
                                <m:t>6,9</m:t>
                              </m:r>
                              <m:r>
                                <a:rPr lang="es-ES" b="0" i="1" smtClean="0">
                                  <a:latin typeface="Cambria Math" panose="02040503050406030204" pitchFamily="18" charset="0"/>
                                </a:rPr>
                                <m:t>𝑡</m:t>
                              </m:r>
                            </m:num>
                            <m:den>
                              <m:sSub>
                                <m:sSubPr>
                                  <m:ctrlPr>
                                    <a:rPr lang="es-ES" b="0" i="1" smtClean="0">
                                      <a:latin typeface="Cambria Math" panose="02040503050406030204" pitchFamily="18" charset="0"/>
                                    </a:rPr>
                                  </m:ctrlPr>
                                </m:sSubPr>
                                <m:e>
                                  <m:r>
                                    <a:rPr lang="es-ES" b="0" i="1" smtClean="0">
                                      <a:latin typeface="Cambria Math" panose="02040503050406030204" pitchFamily="18" charset="0"/>
                                    </a:rPr>
                                    <m:t>𝑇</m:t>
                                  </m:r>
                                </m:e>
                                <m:sub>
                                  <m:r>
                                    <a:rPr lang="es-ES" b="0" i="1" smtClean="0">
                                      <a:latin typeface="Cambria Math" panose="02040503050406030204" pitchFamily="18" charset="0"/>
                                    </a:rPr>
                                    <m:t>60</m:t>
                                  </m:r>
                                </m:sub>
                              </m:sSub>
                            </m:den>
                          </m:f>
                        </m:sup>
                      </m:sSup>
                      <m:sSub>
                        <m:sSubPr>
                          <m:ctrlPr>
                            <a:rPr lang="es-ES" b="0" i="1" smtClean="0">
                              <a:latin typeface="Cambria Math" panose="02040503050406030204" pitchFamily="18" charset="0"/>
                            </a:rPr>
                          </m:ctrlPr>
                        </m:sSubPr>
                        <m:e>
                          <m:r>
                            <a:rPr lang="es-ES" b="0" i="1" smtClean="0">
                              <a:latin typeface="Cambria Math" panose="02040503050406030204" pitchFamily="18" charset="0"/>
                            </a:rPr>
                            <m:t>𝐶</m:t>
                          </m:r>
                        </m:e>
                        <m:sub>
                          <m:r>
                            <a:rPr lang="es-ES" b="0" i="1" smtClean="0">
                              <a:latin typeface="Cambria Math" panose="02040503050406030204" pitchFamily="18" charset="0"/>
                            </a:rPr>
                            <m:t>h</m:t>
                          </m:r>
                        </m:sub>
                      </m:sSub>
                      <m:r>
                        <a:rPr lang="es-ES" b="0" i="1" smtClean="0">
                          <a:latin typeface="Cambria Math" panose="02040503050406030204" pitchFamily="18" charset="0"/>
                        </a:rPr>
                        <m:t>(</m:t>
                      </m:r>
                      <m:r>
                        <a:rPr lang="es-ES" b="0" i="1" smtClean="0">
                          <a:latin typeface="Cambria Math" panose="02040503050406030204" pitchFamily="18" charset="0"/>
                        </a:rPr>
                        <m:t>𝑡</m:t>
                      </m:r>
                      <m:r>
                        <a:rPr lang="es-ES" b="0" i="1" smtClean="0">
                          <a:latin typeface="Cambria Math" panose="02040503050406030204" pitchFamily="18" charset="0"/>
                        </a:rPr>
                        <m:t>)</m:t>
                      </m:r>
                    </m:oMath>
                  </m:oMathPara>
                </a14:m>
                <a:endParaRPr lang="es-AR" dirty="0"/>
              </a:p>
            </p:txBody>
          </p:sp>
        </mc:Choice>
        <mc:Fallback xmlns="">
          <p:sp>
            <p:nvSpPr>
              <p:cNvPr id="6" name="CuadroTexto 5">
                <a:extLst>
                  <a:ext uri="{FF2B5EF4-FFF2-40B4-BE49-F238E27FC236}">
                    <a16:creationId xmlns:a16="http://schemas.microsoft.com/office/drawing/2014/main" id="{36E52AF1-A106-4769-1D85-CA45824FC1AE}"/>
                  </a:ext>
                </a:extLst>
              </p:cNvPr>
              <p:cNvSpPr txBox="1">
                <a:spLocks noRot="1" noChangeAspect="1" noMove="1" noResize="1" noEditPoints="1" noAdjustHandles="1" noChangeArrowheads="1" noChangeShapeType="1" noTextEdit="1"/>
              </p:cNvSpPr>
              <p:nvPr/>
            </p:nvSpPr>
            <p:spPr>
              <a:xfrm>
                <a:off x="3331802" y="3166050"/>
                <a:ext cx="2175595" cy="437364"/>
              </a:xfrm>
              <a:prstGeom prst="rect">
                <a:avLst/>
              </a:prstGeom>
              <a:blipFill>
                <a:blip r:embed="rId3"/>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B71ACBEC-C7F2-651C-22E6-E02CE45E7F5D}"/>
                  </a:ext>
                </a:extLst>
              </p:cNvPr>
              <p:cNvSpPr txBox="1"/>
              <p:nvPr/>
            </p:nvSpPr>
            <p:spPr>
              <a:xfrm>
                <a:off x="3312214" y="4785047"/>
                <a:ext cx="2447564" cy="75616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h</m:t>
                      </m:r>
                      <m:d>
                        <m:dPr>
                          <m:ctrlPr>
                            <a:rPr lang="es-ES" b="0" i="1" smtClean="0">
                              <a:latin typeface="Cambria Math" panose="02040503050406030204" pitchFamily="18" charset="0"/>
                            </a:rPr>
                          </m:ctrlPr>
                        </m:dPr>
                        <m:e>
                          <m:r>
                            <a:rPr lang="es-ES" b="0" i="1" smtClean="0">
                              <a:latin typeface="Cambria Math" panose="02040503050406030204" pitchFamily="18" charset="0"/>
                            </a:rPr>
                            <m:t>𝑡</m:t>
                          </m:r>
                        </m:e>
                      </m:d>
                      <m:r>
                        <a:rPr lang="es-ES" b="0" i="1" smtClean="0">
                          <a:latin typeface="Cambria Math" panose="02040503050406030204" pitchFamily="18" charset="0"/>
                        </a:rPr>
                        <m:t>=</m:t>
                      </m:r>
                      <m:nary>
                        <m:naryPr>
                          <m:chr m:val="∑"/>
                          <m:ctrlPr>
                            <a:rPr lang="es-ES" b="0" i="1" smtClean="0">
                              <a:latin typeface="Cambria Math" panose="02040503050406030204" pitchFamily="18" charset="0"/>
                            </a:rPr>
                          </m:ctrlPr>
                        </m:naryPr>
                        <m:sub>
                          <m:r>
                            <m:rPr>
                              <m:brk m:alnAt="23"/>
                            </m:rPr>
                            <a:rPr lang="es-ES" b="0" i="1" smtClean="0">
                              <a:latin typeface="Cambria Math" panose="02040503050406030204" pitchFamily="18" charset="0"/>
                            </a:rPr>
                            <m:t>𝑘</m:t>
                          </m:r>
                          <m:r>
                            <a:rPr lang="es-ES" b="0" i="1" smtClean="0">
                              <a:latin typeface="Cambria Math" panose="02040503050406030204" pitchFamily="18" charset="0"/>
                            </a:rPr>
                            <m:t>=1</m:t>
                          </m:r>
                        </m:sub>
                        <m:sup>
                          <m:r>
                            <a:rPr lang="es-ES" b="0" i="1" smtClean="0">
                              <a:latin typeface="Cambria Math" panose="02040503050406030204" pitchFamily="18" charset="0"/>
                            </a:rPr>
                            <m:t>𝑛</m:t>
                          </m:r>
                        </m:sup>
                        <m:e>
                          <m:sSup>
                            <m:sSupPr>
                              <m:ctrlPr>
                                <a:rPr lang="es-ES" i="1">
                                  <a:latin typeface="Cambria Math" panose="02040503050406030204" pitchFamily="18" charset="0"/>
                                </a:rPr>
                              </m:ctrlPr>
                            </m:sSupPr>
                            <m:e>
                              <m:r>
                                <a:rPr lang="es-ES" i="1">
                                  <a:latin typeface="Cambria Math" panose="02040503050406030204" pitchFamily="18" charset="0"/>
                                </a:rPr>
                                <m:t>𝑒</m:t>
                              </m:r>
                            </m:e>
                            <m:sup>
                              <m:r>
                                <a:rPr lang="es-ES" i="1">
                                  <a:latin typeface="Cambria Math" panose="02040503050406030204" pitchFamily="18" charset="0"/>
                                </a:rPr>
                                <m:t>−</m:t>
                              </m:r>
                              <m:f>
                                <m:fPr>
                                  <m:ctrlPr>
                                    <a:rPr lang="es-ES" i="1">
                                      <a:latin typeface="Cambria Math" panose="02040503050406030204" pitchFamily="18" charset="0"/>
                                    </a:rPr>
                                  </m:ctrlPr>
                                </m:fPr>
                                <m:num>
                                  <m:r>
                                    <a:rPr lang="es-ES" i="1">
                                      <a:latin typeface="Cambria Math" panose="02040503050406030204" pitchFamily="18" charset="0"/>
                                    </a:rPr>
                                    <m:t>6,9</m:t>
                                  </m:r>
                                  <m:r>
                                    <a:rPr lang="es-ES" i="1">
                                      <a:latin typeface="Cambria Math" panose="02040503050406030204" pitchFamily="18" charset="0"/>
                                    </a:rPr>
                                    <m:t>𝑡</m:t>
                                  </m:r>
                                </m:num>
                                <m:den>
                                  <m:sSub>
                                    <m:sSubPr>
                                      <m:ctrlPr>
                                        <a:rPr lang="es-ES" i="1">
                                          <a:latin typeface="Cambria Math" panose="02040503050406030204" pitchFamily="18" charset="0"/>
                                        </a:rPr>
                                      </m:ctrlPr>
                                    </m:sSubPr>
                                    <m:e>
                                      <m:r>
                                        <a:rPr lang="es-ES" i="1">
                                          <a:latin typeface="Cambria Math" panose="02040503050406030204" pitchFamily="18" charset="0"/>
                                        </a:rPr>
                                        <m:t>𝑇</m:t>
                                      </m:r>
                                    </m:e>
                                    <m:sub>
                                      <m:r>
                                        <a:rPr lang="es-ES" i="1">
                                          <a:latin typeface="Cambria Math" panose="02040503050406030204" pitchFamily="18" charset="0"/>
                                        </a:rPr>
                                        <m:t>60</m:t>
                                      </m:r>
                                      <m:r>
                                        <a:rPr lang="es-ES" b="0" i="1" smtClean="0">
                                          <a:latin typeface="Cambria Math" panose="02040503050406030204" pitchFamily="18" charset="0"/>
                                        </a:rPr>
                                        <m:t>,</m:t>
                                      </m:r>
                                      <m:r>
                                        <a:rPr lang="es-ES" b="0" i="1" smtClean="0">
                                          <a:latin typeface="Cambria Math" panose="02040503050406030204" pitchFamily="18" charset="0"/>
                                        </a:rPr>
                                        <m:t>𝑘</m:t>
                                      </m:r>
                                    </m:sub>
                                  </m:sSub>
                                </m:den>
                              </m:f>
                            </m:sup>
                          </m:sSup>
                          <m:sSub>
                            <m:sSubPr>
                              <m:ctrlPr>
                                <a:rPr lang="es-ES" i="1">
                                  <a:latin typeface="Cambria Math" panose="02040503050406030204" pitchFamily="18" charset="0"/>
                                </a:rPr>
                              </m:ctrlPr>
                            </m:sSubPr>
                            <m:e>
                              <m:r>
                                <a:rPr lang="es-ES" i="1">
                                  <a:latin typeface="Cambria Math" panose="02040503050406030204" pitchFamily="18" charset="0"/>
                                </a:rPr>
                                <m:t>𝐶</m:t>
                              </m:r>
                            </m:e>
                            <m:sub>
                              <m:r>
                                <a:rPr lang="es-ES" i="1">
                                  <a:latin typeface="Cambria Math" panose="02040503050406030204" pitchFamily="18" charset="0"/>
                                </a:rPr>
                                <m:t>h</m:t>
                              </m:r>
                              <m:r>
                                <a:rPr lang="es-ES" b="0" i="1" smtClean="0">
                                  <a:latin typeface="Cambria Math" panose="02040503050406030204" pitchFamily="18" charset="0"/>
                                </a:rPr>
                                <m:t>,</m:t>
                              </m:r>
                              <m:r>
                                <a:rPr lang="es-ES" b="0" i="1" smtClean="0">
                                  <a:latin typeface="Cambria Math" panose="02040503050406030204" pitchFamily="18" charset="0"/>
                                </a:rPr>
                                <m:t>𝑘</m:t>
                              </m:r>
                            </m:sub>
                          </m:sSub>
                          <m:r>
                            <a:rPr lang="es-ES" i="1">
                              <a:latin typeface="Cambria Math" panose="02040503050406030204" pitchFamily="18" charset="0"/>
                            </a:rPr>
                            <m:t>(</m:t>
                          </m:r>
                          <m:r>
                            <a:rPr lang="es-ES" i="1">
                              <a:latin typeface="Cambria Math" panose="02040503050406030204" pitchFamily="18" charset="0"/>
                            </a:rPr>
                            <m:t>𝑡</m:t>
                          </m:r>
                          <m:r>
                            <a:rPr lang="es-ES" i="1">
                              <a:latin typeface="Cambria Math" panose="02040503050406030204" pitchFamily="18" charset="0"/>
                            </a:rPr>
                            <m:t>)</m:t>
                          </m:r>
                        </m:e>
                      </m:nary>
                    </m:oMath>
                  </m:oMathPara>
                </a14:m>
                <a:endParaRPr lang="es-AR" dirty="0"/>
              </a:p>
            </p:txBody>
          </p:sp>
        </mc:Choice>
        <mc:Fallback xmlns="">
          <p:sp>
            <p:nvSpPr>
              <p:cNvPr id="7" name="CuadroTexto 6">
                <a:extLst>
                  <a:ext uri="{FF2B5EF4-FFF2-40B4-BE49-F238E27FC236}">
                    <a16:creationId xmlns:a16="http://schemas.microsoft.com/office/drawing/2014/main" id="{B71ACBEC-C7F2-651C-22E6-E02CE45E7F5D}"/>
                  </a:ext>
                </a:extLst>
              </p:cNvPr>
              <p:cNvSpPr txBox="1">
                <a:spLocks noRot="1" noChangeAspect="1" noMove="1" noResize="1" noEditPoints="1" noAdjustHandles="1" noChangeArrowheads="1" noChangeShapeType="1" noTextEdit="1"/>
              </p:cNvSpPr>
              <p:nvPr/>
            </p:nvSpPr>
            <p:spPr>
              <a:xfrm>
                <a:off x="3312214" y="4785047"/>
                <a:ext cx="2447564" cy="756169"/>
              </a:xfrm>
              <a:prstGeom prst="rect">
                <a:avLst/>
              </a:prstGeom>
              <a:blipFill>
                <a:blip r:embed="rId4"/>
                <a:stretch>
                  <a:fillRect/>
                </a:stretch>
              </a:blipFill>
            </p:spPr>
            <p:txBody>
              <a:bodyPr/>
              <a:lstStyle/>
              <a:p>
                <a:r>
                  <a:rPr lang="es-AR">
                    <a:noFill/>
                  </a:rPr>
                  <a:t> </a:t>
                </a:r>
              </a:p>
            </p:txBody>
          </p:sp>
        </mc:Fallback>
      </mc:AlternateContent>
    </p:spTree>
    <p:extLst>
      <p:ext uri="{BB962C8B-B14F-4D97-AF65-F5344CB8AC3E}">
        <p14:creationId xmlns:p14="http://schemas.microsoft.com/office/powerpoint/2010/main" val="4007631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lstStyle/>
          <a:p>
            <a:r>
              <a:rPr lang="es-ES" dirty="0"/>
              <a:t>Parámetros acústicos:</a:t>
            </a:r>
          </a:p>
          <a:p>
            <a:pPr lvl="1"/>
            <a:r>
              <a:rPr lang="es-ES" dirty="0"/>
              <a:t>Brindan </a:t>
            </a:r>
            <a:r>
              <a:rPr lang="es-ES" b="1" dirty="0"/>
              <a:t>información objetiva</a:t>
            </a:r>
            <a:r>
              <a:rPr lang="es-ES" dirty="0"/>
              <a:t> sobre las </a:t>
            </a:r>
            <a:r>
              <a:rPr lang="es-ES" b="1" dirty="0"/>
              <a:t>características acústicas </a:t>
            </a:r>
            <a:r>
              <a:rPr lang="es-ES" dirty="0"/>
              <a:t>de un recinto.</a:t>
            </a:r>
          </a:p>
          <a:p>
            <a:pPr lvl="1"/>
            <a:r>
              <a:rPr lang="es-ES" dirty="0"/>
              <a:t>Dependen de la obtención de la </a:t>
            </a:r>
            <a:r>
              <a:rPr lang="es-ES" b="1" dirty="0"/>
              <a:t>respuesta al impulso de la sala (RIR)</a:t>
            </a:r>
          </a:p>
          <a:p>
            <a:pPr lvl="1"/>
            <a:r>
              <a:rPr lang="es-ES" dirty="0"/>
              <a:t>Obtener una RIR puede ser muy </a:t>
            </a:r>
            <a:r>
              <a:rPr lang="es-ES" b="1" dirty="0"/>
              <a:t>costoso</a:t>
            </a:r>
            <a:r>
              <a:rPr lang="es-ES" dirty="0"/>
              <a:t> y no siempre es posible su generación.</a:t>
            </a:r>
          </a:p>
          <a:p>
            <a:pPr lvl="1"/>
            <a:r>
              <a:rPr lang="es-ES" dirty="0"/>
              <a:t>La medición de la </a:t>
            </a:r>
            <a:r>
              <a:rPr lang="es-ES" b="1" dirty="0"/>
              <a:t>RIR</a:t>
            </a:r>
            <a:r>
              <a:rPr lang="es-ES" dirty="0"/>
              <a:t> se ve fuertemente </a:t>
            </a:r>
            <a:r>
              <a:rPr lang="es-ES" b="1" dirty="0"/>
              <a:t>afectada</a:t>
            </a:r>
            <a:r>
              <a:rPr lang="es-ES" dirty="0"/>
              <a:t> por las condiciones de </a:t>
            </a:r>
            <a:r>
              <a:rPr lang="es-ES" b="1" dirty="0"/>
              <a:t>ruido de fondo </a:t>
            </a:r>
            <a:r>
              <a:rPr lang="es-ES" dirty="0"/>
              <a:t>en el recinto.</a:t>
            </a:r>
          </a:p>
        </p:txBody>
      </p:sp>
      <p:sp>
        <p:nvSpPr>
          <p:cNvPr id="13" name="12 Título"/>
          <p:cNvSpPr>
            <a:spLocks noGrp="1"/>
          </p:cNvSpPr>
          <p:nvPr>
            <p:ph type="title"/>
          </p:nvPr>
        </p:nvSpPr>
        <p:spPr/>
        <p:txBody>
          <a:bodyPr/>
          <a:lstStyle/>
          <a:p>
            <a:r>
              <a:rPr lang="es-ES" dirty="0"/>
              <a:t>Introducción</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pic>
        <p:nvPicPr>
          <p:cNvPr id="5" name="Imagen 4">
            <a:extLst>
              <a:ext uri="{FF2B5EF4-FFF2-40B4-BE49-F238E27FC236}">
                <a16:creationId xmlns:a16="http://schemas.microsoft.com/office/drawing/2014/main" id="{575B2D1D-EE2D-53A5-CAD6-428D042E8E7F}"/>
              </a:ext>
            </a:extLst>
          </p:cNvPr>
          <p:cNvPicPr>
            <a:picLocks noChangeAspect="1"/>
          </p:cNvPicPr>
          <p:nvPr/>
        </p:nvPicPr>
        <p:blipFill>
          <a:blip r:embed="rId2"/>
          <a:stretch>
            <a:fillRect/>
          </a:stretch>
        </p:blipFill>
        <p:spPr>
          <a:xfrm>
            <a:off x="877658" y="4364037"/>
            <a:ext cx="3600450" cy="1762125"/>
          </a:xfrm>
          <a:prstGeom prst="rect">
            <a:avLst/>
          </a:prstGeom>
        </p:spPr>
      </p:pic>
      <p:pic>
        <p:nvPicPr>
          <p:cNvPr id="1030" name="Picture 6" descr="Acoustic impulse response used in simulations. | Download Scientific Diagram">
            <a:extLst>
              <a:ext uri="{FF2B5EF4-FFF2-40B4-BE49-F238E27FC236}">
                <a16:creationId xmlns:a16="http://schemas.microsoft.com/office/drawing/2014/main" id="{BB64784E-8508-DF6C-0317-9E46D9240BA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6254" y="4181951"/>
            <a:ext cx="2823989" cy="2126298"/>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2798663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13 Marcador de contenido"/>
              <p:cNvSpPr>
                <a:spLocks noGrp="1"/>
              </p:cNvSpPr>
              <p:nvPr>
                <p:ph idx="1"/>
              </p:nvPr>
            </p:nvSpPr>
            <p:spPr/>
            <p:txBody>
              <a:bodyPr/>
              <a:lstStyle/>
              <a:p>
                <a:r>
                  <a:rPr lang="es-ES" dirty="0"/>
                  <a:t>Respuestas al impulso sintéticas:</a:t>
                </a:r>
                <a14:m>
                  <m:oMath xmlns:m="http://schemas.openxmlformats.org/officeDocument/2006/math">
                    <m:r>
                      <a:rPr lang="es-ES" b="0" i="0" smtClean="0">
                        <a:latin typeface="Cambria Math" panose="02040503050406030204" pitchFamily="18" charset="0"/>
                      </a:rPr>
                      <m:t> </m:t>
                    </m:r>
                    <m:r>
                      <a:rPr lang="es-ES" b="0" i="1" smtClean="0">
                        <a:latin typeface="Cambria Math" panose="02040503050406030204" pitchFamily="18" charset="0"/>
                      </a:rPr>
                      <m:t>𝑅𝐼𝑅</m:t>
                    </m:r>
                  </m:oMath>
                </a14:m>
                <a:r>
                  <a:rPr lang="es-ES" dirty="0"/>
                  <a:t> </a:t>
                </a:r>
              </a:p>
              <a:p>
                <a:pPr lvl="1"/>
                <a:r>
                  <a:rPr lang="es-ES" dirty="0"/>
                  <a:t>Este modelo solo es capaz de representar </a:t>
                </a:r>
                <a:r>
                  <a:rPr lang="es-ES" b="1" dirty="0"/>
                  <a:t>RIR</a:t>
                </a:r>
                <a:r>
                  <a:rPr lang="es-ES" dirty="0"/>
                  <a:t> de </a:t>
                </a:r>
                <a:r>
                  <a:rPr lang="es-ES" b="1" dirty="0"/>
                  <a:t>salas paralelepipédicas</a:t>
                </a:r>
                <a:r>
                  <a:rPr lang="es-ES" dirty="0"/>
                  <a:t> y sin obstáculos internos.</a:t>
                </a:r>
              </a:p>
              <a:p>
                <a:pPr lvl="1"/>
                <a:r>
                  <a:rPr lang="es-ES" dirty="0"/>
                  <a:t>Para definir un modelo que represente mejor un caso real, hay que contemplar que las </a:t>
                </a:r>
                <a:r>
                  <a:rPr lang="es-ES" b="1" dirty="0"/>
                  <a:t>reflexiones</a:t>
                </a:r>
                <a:r>
                  <a:rPr lang="es-ES" dirty="0"/>
                  <a:t> de orden superior pueden decaer a velocidades diferentes a las de orden inferior, generando que el decaimiento de la RIR sea función de estas.</a:t>
                </a:r>
              </a:p>
              <a:p>
                <a:pPr lvl="1"/>
                <a:endParaRPr lang="es-ES" dirty="0"/>
              </a:p>
              <a:p>
                <a:pPr lvl="1"/>
                <a:endParaRPr lang="es-ES" dirty="0"/>
              </a:p>
              <a:p>
                <a:pPr lvl="1"/>
                <a:r>
                  <a:rPr lang="es-ES" dirty="0"/>
                  <a:t>Se puede definir esta envolvente como una suma de envolventes de orden M.</a:t>
                </a:r>
              </a:p>
            </p:txBody>
          </p:sp>
        </mc:Choice>
        <mc:Fallback xmlns="">
          <p:sp>
            <p:nvSpPr>
              <p:cNvPr id="14" name="13 Marcador de contenido"/>
              <p:cNvSpPr>
                <a:spLocks noGrp="1" noRot="1" noChangeAspect="1" noMove="1" noResize="1" noEditPoints="1" noAdjustHandles="1" noChangeArrowheads="1" noChangeShapeType="1" noTextEdit="1"/>
              </p:cNvSpPr>
              <p:nvPr>
                <p:ph idx="1"/>
              </p:nvPr>
            </p:nvSpPr>
            <p:spPr>
              <a:blipFill>
                <a:blip r:embed="rId2"/>
                <a:stretch>
                  <a:fillRect l="-909" t="-1019"/>
                </a:stretch>
              </a:blipFill>
            </p:spPr>
            <p:txBody>
              <a:bodyPr/>
              <a:lstStyle/>
              <a:p>
                <a:r>
                  <a:rPr lang="es-AR">
                    <a:noFill/>
                  </a:rPr>
                  <a:t> </a:t>
                </a:r>
              </a:p>
            </p:txBody>
          </p:sp>
        </mc:Fallback>
      </mc:AlternateContent>
      <p:sp>
        <p:nvSpPr>
          <p:cNvPr id="13" name="12 Título"/>
          <p:cNvSpPr>
            <a:spLocks noGrp="1"/>
          </p:cNvSpPr>
          <p:nvPr>
            <p:ph type="title"/>
          </p:nvPr>
        </p:nvSpPr>
        <p:spPr/>
        <p:txBody>
          <a:bodyPr/>
          <a:lstStyle/>
          <a:p>
            <a:r>
              <a:rPr lang="es-ES" dirty="0"/>
              <a:t>Marco teórico</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36E52AF1-A106-4769-1D85-CA45824FC1AE}"/>
                  </a:ext>
                </a:extLst>
              </p:cNvPr>
              <p:cNvSpPr txBox="1"/>
              <p:nvPr/>
            </p:nvSpPr>
            <p:spPr>
              <a:xfrm>
                <a:off x="3484201" y="3958168"/>
                <a:ext cx="217559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h</m:t>
                      </m:r>
                      <m:d>
                        <m:dPr>
                          <m:ctrlPr>
                            <a:rPr lang="es-ES" b="0" i="1" smtClean="0">
                              <a:latin typeface="Cambria Math" panose="02040503050406030204" pitchFamily="18" charset="0"/>
                            </a:rPr>
                          </m:ctrlPr>
                        </m:dPr>
                        <m:e>
                          <m:r>
                            <a:rPr lang="es-ES" b="0" i="1" smtClean="0">
                              <a:latin typeface="Cambria Math" panose="02040503050406030204" pitchFamily="18" charset="0"/>
                            </a:rPr>
                            <m:t>𝑡</m:t>
                          </m:r>
                        </m:e>
                      </m:d>
                      <m:r>
                        <a:rPr lang="es-ES" b="0" i="1" smtClean="0">
                          <a:latin typeface="Cambria Math" panose="02040503050406030204" pitchFamily="18" charset="0"/>
                        </a:rPr>
                        <m:t>=</m:t>
                      </m:r>
                      <m:r>
                        <a:rPr lang="es-ES" b="0" i="1" smtClean="0">
                          <a:latin typeface="Cambria Math" panose="02040503050406030204" pitchFamily="18" charset="0"/>
                        </a:rPr>
                        <m:t>𝑒</m:t>
                      </m:r>
                      <m:r>
                        <a:rPr lang="es-ES" b="0" i="1" smtClean="0">
                          <a:latin typeface="Cambria Math" panose="02040503050406030204" pitchFamily="18" charset="0"/>
                        </a:rPr>
                        <m:t>(</m:t>
                      </m:r>
                      <m:r>
                        <a:rPr lang="es-ES" b="0" i="1" smtClean="0">
                          <a:latin typeface="Cambria Math" panose="02040503050406030204" pitchFamily="18" charset="0"/>
                        </a:rPr>
                        <m:t>𝑡</m:t>
                      </m:r>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𝐶</m:t>
                          </m:r>
                        </m:e>
                        <m:sub>
                          <m:r>
                            <a:rPr lang="es-ES" b="0" i="1" smtClean="0">
                              <a:latin typeface="Cambria Math" panose="02040503050406030204" pitchFamily="18" charset="0"/>
                            </a:rPr>
                            <m:t>h</m:t>
                          </m:r>
                        </m:sub>
                      </m:sSub>
                      <m:r>
                        <a:rPr lang="es-ES" b="0" i="1" smtClean="0">
                          <a:latin typeface="Cambria Math" panose="02040503050406030204" pitchFamily="18" charset="0"/>
                        </a:rPr>
                        <m:t>(</m:t>
                      </m:r>
                      <m:r>
                        <a:rPr lang="es-ES" b="0" i="1" smtClean="0">
                          <a:latin typeface="Cambria Math" panose="02040503050406030204" pitchFamily="18" charset="0"/>
                        </a:rPr>
                        <m:t>𝑡</m:t>
                      </m:r>
                      <m:r>
                        <a:rPr lang="es-ES" b="0" i="1" smtClean="0">
                          <a:latin typeface="Cambria Math" panose="02040503050406030204" pitchFamily="18" charset="0"/>
                        </a:rPr>
                        <m:t>)</m:t>
                      </m:r>
                    </m:oMath>
                  </m:oMathPara>
                </a14:m>
                <a:endParaRPr lang="es-AR" dirty="0"/>
              </a:p>
            </p:txBody>
          </p:sp>
        </mc:Choice>
        <mc:Fallback xmlns="">
          <p:sp>
            <p:nvSpPr>
              <p:cNvPr id="6" name="CuadroTexto 5">
                <a:extLst>
                  <a:ext uri="{FF2B5EF4-FFF2-40B4-BE49-F238E27FC236}">
                    <a16:creationId xmlns:a16="http://schemas.microsoft.com/office/drawing/2014/main" id="{36E52AF1-A106-4769-1D85-CA45824FC1AE}"/>
                  </a:ext>
                </a:extLst>
              </p:cNvPr>
              <p:cNvSpPr txBox="1">
                <a:spLocks noRot="1" noChangeAspect="1" noMove="1" noResize="1" noEditPoints="1" noAdjustHandles="1" noChangeArrowheads="1" noChangeShapeType="1" noTextEdit="1"/>
              </p:cNvSpPr>
              <p:nvPr/>
            </p:nvSpPr>
            <p:spPr>
              <a:xfrm>
                <a:off x="3484201" y="3958168"/>
                <a:ext cx="2175595" cy="276999"/>
              </a:xfrm>
              <a:prstGeom prst="rect">
                <a:avLst/>
              </a:prstGeom>
              <a:blipFill>
                <a:blip r:embed="rId3"/>
                <a:stretch>
                  <a:fillRect t="-2174" b="-32609"/>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B71ACBEC-C7F2-651C-22E6-E02CE45E7F5D}"/>
                  </a:ext>
                </a:extLst>
              </p:cNvPr>
              <p:cNvSpPr txBox="1"/>
              <p:nvPr/>
            </p:nvSpPr>
            <p:spPr>
              <a:xfrm>
                <a:off x="3348217" y="5085443"/>
                <a:ext cx="2447564" cy="7788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𝑒</m:t>
                      </m:r>
                      <m:d>
                        <m:dPr>
                          <m:ctrlPr>
                            <a:rPr lang="es-ES" b="0" i="1" smtClean="0">
                              <a:latin typeface="Cambria Math" panose="02040503050406030204" pitchFamily="18" charset="0"/>
                            </a:rPr>
                          </m:ctrlPr>
                        </m:dPr>
                        <m:e>
                          <m:r>
                            <a:rPr lang="es-ES" b="0" i="1" smtClean="0">
                              <a:latin typeface="Cambria Math" panose="02040503050406030204" pitchFamily="18" charset="0"/>
                            </a:rPr>
                            <m:t>𝑡</m:t>
                          </m:r>
                        </m:e>
                      </m:d>
                      <m:r>
                        <a:rPr lang="es-ES" b="0" i="1" smtClean="0">
                          <a:latin typeface="Cambria Math" panose="02040503050406030204" pitchFamily="18" charset="0"/>
                        </a:rPr>
                        <m:t>=</m:t>
                      </m:r>
                      <m:nary>
                        <m:naryPr>
                          <m:chr m:val="∑"/>
                          <m:ctrlPr>
                            <a:rPr lang="es-ES" b="0" i="1" smtClean="0">
                              <a:latin typeface="Cambria Math" panose="02040503050406030204" pitchFamily="18" charset="0"/>
                            </a:rPr>
                          </m:ctrlPr>
                        </m:naryPr>
                        <m:sub>
                          <m:r>
                            <m:rPr>
                              <m:brk m:alnAt="23"/>
                            </m:rPr>
                            <a:rPr lang="es-ES" b="0" i="1" smtClean="0">
                              <a:latin typeface="Cambria Math" panose="02040503050406030204" pitchFamily="18" charset="0"/>
                            </a:rPr>
                            <m:t>𝑘</m:t>
                          </m:r>
                          <m:r>
                            <a:rPr lang="es-ES" b="0" i="1" smtClean="0">
                              <a:latin typeface="Cambria Math" panose="02040503050406030204" pitchFamily="18" charset="0"/>
                            </a:rPr>
                            <m:t>=1</m:t>
                          </m:r>
                        </m:sub>
                        <m:sup>
                          <m:r>
                            <a:rPr lang="es-ES" b="0" i="1" smtClean="0">
                              <a:latin typeface="Cambria Math" panose="02040503050406030204" pitchFamily="18" charset="0"/>
                            </a:rPr>
                            <m:t>𝑀</m:t>
                          </m:r>
                        </m:sup>
                        <m:e>
                          <m:sSub>
                            <m:sSubPr>
                              <m:ctrlPr>
                                <a:rPr lang="es-ES" b="0" i="1" smtClean="0">
                                  <a:latin typeface="Cambria Math" panose="02040503050406030204" pitchFamily="18" charset="0"/>
                                </a:rPr>
                              </m:ctrlPr>
                            </m:sSubPr>
                            <m:e>
                              <m:r>
                                <a:rPr lang="es-ES" i="1">
                                  <a:latin typeface="Cambria Math" panose="02040503050406030204" pitchFamily="18" charset="0"/>
                                  <a:ea typeface="Cambria Math" panose="02040503050406030204" pitchFamily="18" charset="0"/>
                                </a:rPr>
                                <m:t>𝛼</m:t>
                              </m:r>
                            </m:e>
                            <m:sub>
                              <m:r>
                                <a:rPr lang="es-ES" b="0" i="1" smtClean="0">
                                  <a:latin typeface="Cambria Math" panose="02040503050406030204" pitchFamily="18" charset="0"/>
                                </a:rPr>
                                <m:t>𝑘</m:t>
                              </m:r>
                            </m:sub>
                          </m:sSub>
                          <m:sSubSup>
                            <m:sSubSupPr>
                              <m:ctrlPr>
                                <a:rPr lang="es-ES" b="0" i="1" smtClean="0">
                                  <a:latin typeface="Cambria Math" panose="02040503050406030204" pitchFamily="18" charset="0"/>
                                </a:rPr>
                              </m:ctrlPr>
                            </m:sSubSupPr>
                            <m:e>
                              <m:r>
                                <a:rPr lang="es-ES" b="0" i="1" smtClean="0">
                                  <a:latin typeface="Cambria Math" panose="02040503050406030204" pitchFamily="18" charset="0"/>
                                  <a:ea typeface="Cambria Math" panose="02040503050406030204" pitchFamily="18" charset="0"/>
                                </a:rPr>
                                <m:t>𝛽</m:t>
                              </m:r>
                            </m:e>
                            <m:sub>
                              <m:r>
                                <a:rPr lang="es-ES" b="0" i="1" smtClean="0">
                                  <a:latin typeface="Cambria Math" panose="02040503050406030204" pitchFamily="18" charset="0"/>
                                </a:rPr>
                                <m:t>𝑘</m:t>
                              </m:r>
                            </m:sub>
                            <m:sup>
                              <m:r>
                                <a:rPr lang="es-ES" b="0" i="1" smtClean="0">
                                  <a:latin typeface="Cambria Math" panose="02040503050406030204" pitchFamily="18" charset="0"/>
                                </a:rPr>
                                <m:t>𝑡</m:t>
                              </m:r>
                            </m:sup>
                          </m:sSubSup>
                        </m:e>
                      </m:nary>
                    </m:oMath>
                  </m:oMathPara>
                </a14:m>
                <a:endParaRPr lang="es-AR" dirty="0"/>
              </a:p>
            </p:txBody>
          </p:sp>
        </mc:Choice>
        <mc:Fallback xmlns="">
          <p:sp>
            <p:nvSpPr>
              <p:cNvPr id="7" name="CuadroTexto 6">
                <a:extLst>
                  <a:ext uri="{FF2B5EF4-FFF2-40B4-BE49-F238E27FC236}">
                    <a16:creationId xmlns:a16="http://schemas.microsoft.com/office/drawing/2014/main" id="{B71ACBEC-C7F2-651C-22E6-E02CE45E7F5D}"/>
                  </a:ext>
                </a:extLst>
              </p:cNvPr>
              <p:cNvSpPr txBox="1">
                <a:spLocks noRot="1" noChangeAspect="1" noMove="1" noResize="1" noEditPoints="1" noAdjustHandles="1" noChangeArrowheads="1" noChangeShapeType="1" noTextEdit="1"/>
              </p:cNvSpPr>
              <p:nvPr/>
            </p:nvSpPr>
            <p:spPr>
              <a:xfrm>
                <a:off x="3348217" y="5085443"/>
                <a:ext cx="2447564" cy="778868"/>
              </a:xfrm>
              <a:prstGeom prst="rect">
                <a:avLst/>
              </a:prstGeom>
              <a:blipFill>
                <a:blip r:embed="rId4"/>
                <a:stretch>
                  <a:fillRect/>
                </a:stretch>
              </a:blipFill>
            </p:spPr>
            <p:txBody>
              <a:bodyPr/>
              <a:lstStyle/>
              <a:p>
                <a:r>
                  <a:rPr lang="es-AR">
                    <a:noFill/>
                  </a:rPr>
                  <a:t> </a:t>
                </a:r>
              </a:p>
            </p:txBody>
          </p:sp>
        </mc:Fallback>
      </mc:AlternateContent>
    </p:spTree>
    <p:extLst>
      <p:ext uri="{BB962C8B-B14F-4D97-AF65-F5344CB8AC3E}">
        <p14:creationId xmlns:p14="http://schemas.microsoft.com/office/powerpoint/2010/main" val="3532555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13 Marcador de contenido"/>
              <p:cNvSpPr>
                <a:spLocks noGrp="1"/>
              </p:cNvSpPr>
              <p:nvPr>
                <p:ph idx="1"/>
              </p:nvPr>
            </p:nvSpPr>
            <p:spPr/>
            <p:txBody>
              <a:bodyPr/>
              <a:lstStyle/>
              <a:p>
                <a:r>
                  <a:rPr lang="es-ES" dirty="0"/>
                  <a:t>Relación Directo-Reverberado: </a:t>
                </a:r>
                <a14:m>
                  <m:oMath xmlns:m="http://schemas.openxmlformats.org/officeDocument/2006/math">
                    <m:r>
                      <a:rPr lang="es-ES" b="0" i="1" smtClean="0">
                        <a:latin typeface="Cambria Math" panose="02040503050406030204" pitchFamily="18" charset="0"/>
                      </a:rPr>
                      <m:t>𝐷𝑅𝑅</m:t>
                    </m:r>
                  </m:oMath>
                </a14:m>
                <a:endParaRPr lang="es-ES" dirty="0"/>
              </a:p>
              <a:p>
                <a:pPr lvl="1"/>
                <a:r>
                  <a:rPr lang="es-ES" dirty="0"/>
                  <a:t>La relación directo-reverberado (</a:t>
                </a:r>
                <a:r>
                  <a:rPr lang="es-ES" b="1" dirty="0"/>
                  <a:t>DRR</a:t>
                </a:r>
                <a:r>
                  <a:rPr lang="es-ES" dirty="0"/>
                  <a:t>) se define, para una posición específica del recinto, como la relación entre el nivel de presión sonora de un sonido directo proveniente de una fuente direccional y el nivel reverberante que incide simultáneamente en el mismo punto.</a:t>
                </a:r>
              </a:p>
              <a:p>
                <a:pPr lvl="1"/>
                <a:endParaRPr lang="es-ES" dirty="0"/>
              </a:p>
              <a:p>
                <a:pPr lvl="1"/>
                <a:endParaRPr lang="es-ES" dirty="0"/>
              </a:p>
              <a:p>
                <a:pPr lvl="1"/>
                <a:endParaRPr lang="es-ES" dirty="0"/>
              </a:p>
              <a:p>
                <a:pPr lvl="1"/>
                <a:r>
                  <a:rPr lang="es-ES" dirty="0"/>
                  <a:t>A partir de conocer las muestras correspondientes a la señal directa </a:t>
                </a:r>
                <a14:m>
                  <m:oMath xmlns:m="http://schemas.openxmlformats.org/officeDocument/2006/math">
                    <m:sSub>
                      <m:sSubPr>
                        <m:ctrlPr>
                          <a:rPr lang="es-ES" b="1" i="1" smtClean="0">
                            <a:latin typeface="Cambria Math" panose="02040503050406030204" pitchFamily="18" charset="0"/>
                          </a:rPr>
                        </m:ctrlPr>
                      </m:sSubPr>
                      <m:e>
                        <m:r>
                          <a:rPr lang="es-ES" b="1" i="1" smtClean="0">
                            <a:latin typeface="Cambria Math" panose="02040503050406030204" pitchFamily="18" charset="0"/>
                          </a:rPr>
                          <m:t>𝒏</m:t>
                        </m:r>
                      </m:e>
                      <m:sub>
                        <m:r>
                          <a:rPr lang="es-ES" b="1" i="1" smtClean="0">
                            <a:latin typeface="Cambria Math" panose="02040503050406030204" pitchFamily="18" charset="0"/>
                          </a:rPr>
                          <m:t>𝒅</m:t>
                        </m:r>
                      </m:sub>
                    </m:sSub>
                  </m:oMath>
                </a14:m>
                <a:r>
                  <a:rPr lang="es-ES" dirty="0"/>
                  <a:t>, se puede dividir la respuesta al impulso </a:t>
                </a:r>
                <a:r>
                  <a:rPr lang="es-ES" b="1" dirty="0"/>
                  <a:t>h[n]</a:t>
                </a:r>
                <a:r>
                  <a:rPr lang="es-ES" dirty="0"/>
                  <a:t> como su parte correspondiente al </a:t>
                </a:r>
                <a:r>
                  <a:rPr lang="es-ES" b="1" dirty="0"/>
                  <a:t>sonido directo </a:t>
                </a:r>
                <a14:m>
                  <m:oMath xmlns:m="http://schemas.openxmlformats.org/officeDocument/2006/math">
                    <m:sSub>
                      <m:sSubPr>
                        <m:ctrlPr>
                          <a:rPr lang="es-ES" b="1" i="1" smtClean="0">
                            <a:latin typeface="Cambria Math" panose="02040503050406030204" pitchFamily="18" charset="0"/>
                          </a:rPr>
                        </m:ctrlPr>
                      </m:sSubPr>
                      <m:e>
                        <m:r>
                          <a:rPr lang="es-ES" b="1" i="1" smtClean="0">
                            <a:latin typeface="Cambria Math" panose="02040503050406030204" pitchFamily="18" charset="0"/>
                          </a:rPr>
                          <m:t>𝒉</m:t>
                        </m:r>
                      </m:e>
                      <m:sub>
                        <m:r>
                          <a:rPr lang="es-ES" b="1" i="1" smtClean="0">
                            <a:latin typeface="Cambria Math" panose="02040503050406030204" pitchFamily="18" charset="0"/>
                          </a:rPr>
                          <m:t>𝒆</m:t>
                        </m:r>
                      </m:sub>
                    </m:sSub>
                    <m:r>
                      <a:rPr lang="es-ES" b="1" i="1" smtClean="0">
                        <a:latin typeface="Cambria Math" panose="02040503050406030204" pitchFamily="18" charset="0"/>
                      </a:rPr>
                      <m:t>[</m:t>
                    </m:r>
                    <m:r>
                      <a:rPr lang="es-ES" b="1" i="1" smtClean="0">
                        <a:latin typeface="Cambria Math" panose="02040503050406030204" pitchFamily="18" charset="0"/>
                      </a:rPr>
                      <m:t>𝒏</m:t>
                    </m:r>
                    <m:r>
                      <a:rPr lang="es-ES" b="1" i="1" smtClean="0">
                        <a:latin typeface="Cambria Math" panose="02040503050406030204" pitchFamily="18" charset="0"/>
                      </a:rPr>
                      <m:t>]</m:t>
                    </m:r>
                  </m:oMath>
                </a14:m>
                <a:r>
                  <a:rPr lang="es-ES" b="1" dirty="0"/>
                  <a:t> </a:t>
                </a:r>
                <a:r>
                  <a:rPr lang="es-ES" dirty="0"/>
                  <a:t>y la que corresponde al </a:t>
                </a:r>
                <a:r>
                  <a:rPr lang="es-ES" b="1" dirty="0"/>
                  <a:t>campo reverberante </a:t>
                </a:r>
                <a14:m>
                  <m:oMath xmlns:m="http://schemas.openxmlformats.org/officeDocument/2006/math">
                    <m:sSub>
                      <m:sSubPr>
                        <m:ctrlPr>
                          <a:rPr lang="es-ES" b="1" i="1" smtClean="0">
                            <a:latin typeface="Cambria Math" panose="02040503050406030204" pitchFamily="18" charset="0"/>
                          </a:rPr>
                        </m:ctrlPr>
                      </m:sSubPr>
                      <m:e>
                        <m:r>
                          <a:rPr lang="es-ES" b="1" i="1" smtClean="0">
                            <a:latin typeface="Cambria Math" panose="02040503050406030204" pitchFamily="18" charset="0"/>
                          </a:rPr>
                          <m:t>𝒉</m:t>
                        </m:r>
                      </m:e>
                      <m:sub>
                        <m:r>
                          <a:rPr lang="es-ES" b="1" i="1" smtClean="0">
                            <a:latin typeface="Cambria Math" panose="02040503050406030204" pitchFamily="18" charset="0"/>
                          </a:rPr>
                          <m:t>𝒍</m:t>
                        </m:r>
                      </m:sub>
                    </m:sSub>
                    <m:r>
                      <a:rPr lang="es-ES" b="1" i="1" smtClean="0">
                        <a:latin typeface="Cambria Math" panose="02040503050406030204" pitchFamily="18" charset="0"/>
                      </a:rPr>
                      <m:t>[</m:t>
                    </m:r>
                    <m:r>
                      <a:rPr lang="es-ES" b="1" i="1" smtClean="0">
                        <a:latin typeface="Cambria Math" panose="02040503050406030204" pitchFamily="18" charset="0"/>
                      </a:rPr>
                      <m:t>𝒏</m:t>
                    </m:r>
                    <m:r>
                      <a:rPr lang="es-ES" b="1" i="1" smtClean="0">
                        <a:latin typeface="Cambria Math" panose="02040503050406030204" pitchFamily="18" charset="0"/>
                      </a:rPr>
                      <m:t>]</m:t>
                    </m:r>
                  </m:oMath>
                </a14:m>
                <a:endParaRPr lang="es-ES" b="1" dirty="0"/>
              </a:p>
            </p:txBody>
          </p:sp>
        </mc:Choice>
        <mc:Fallback xmlns="">
          <p:sp>
            <p:nvSpPr>
              <p:cNvPr id="14" name="13 Marcador de contenido"/>
              <p:cNvSpPr>
                <a:spLocks noGrp="1" noRot="1" noChangeAspect="1" noMove="1" noResize="1" noEditPoints="1" noAdjustHandles="1" noChangeArrowheads="1" noChangeShapeType="1" noTextEdit="1"/>
              </p:cNvSpPr>
              <p:nvPr>
                <p:ph idx="1"/>
              </p:nvPr>
            </p:nvSpPr>
            <p:spPr>
              <a:blipFill>
                <a:blip r:embed="rId2"/>
                <a:stretch>
                  <a:fillRect l="-909" t="-1019"/>
                </a:stretch>
              </a:blipFill>
            </p:spPr>
            <p:txBody>
              <a:bodyPr/>
              <a:lstStyle/>
              <a:p>
                <a:r>
                  <a:rPr lang="es-AR">
                    <a:noFill/>
                  </a:rPr>
                  <a:t> </a:t>
                </a:r>
              </a:p>
            </p:txBody>
          </p:sp>
        </mc:Fallback>
      </mc:AlternateContent>
      <p:sp>
        <p:nvSpPr>
          <p:cNvPr id="13" name="12 Título"/>
          <p:cNvSpPr>
            <a:spLocks noGrp="1"/>
          </p:cNvSpPr>
          <p:nvPr>
            <p:ph type="title"/>
          </p:nvPr>
        </p:nvSpPr>
        <p:spPr/>
        <p:txBody>
          <a:bodyPr/>
          <a:lstStyle/>
          <a:p>
            <a:r>
              <a:rPr lang="es-ES" dirty="0"/>
              <a:t>Marco teórico</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mc:AlternateContent xmlns:mc="http://schemas.openxmlformats.org/markup-compatibility/2006" xmlns:a14="http://schemas.microsoft.com/office/drawing/2010/main">
        <mc:Choice Requires="a14">
          <p:sp>
            <p:nvSpPr>
              <p:cNvPr id="6" name="CuadroTexto 5">
                <a:extLst>
                  <a:ext uri="{FF2B5EF4-FFF2-40B4-BE49-F238E27FC236}">
                    <a16:creationId xmlns:a16="http://schemas.microsoft.com/office/drawing/2014/main" id="{36E52AF1-A106-4769-1D85-CA45824FC1AE}"/>
                  </a:ext>
                </a:extLst>
              </p:cNvPr>
              <p:cNvSpPr txBox="1"/>
              <p:nvPr/>
            </p:nvSpPr>
            <p:spPr>
              <a:xfrm>
                <a:off x="2744180" y="3231453"/>
                <a:ext cx="3960440" cy="7439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s-ES" i="1" smtClean="0">
                          <a:latin typeface="Cambria Math" panose="02040503050406030204" pitchFamily="18" charset="0"/>
                        </a:rPr>
                        <m:t>D</m:t>
                      </m:r>
                      <m:r>
                        <a:rPr lang="es-ES" b="0" i="1" smtClean="0">
                          <a:latin typeface="Cambria Math" panose="02040503050406030204" pitchFamily="18" charset="0"/>
                        </a:rPr>
                        <m:t>𝑅𝑅</m:t>
                      </m:r>
                      <m:r>
                        <a:rPr lang="es-ES" b="0" i="1" smtClean="0">
                          <a:latin typeface="Cambria Math" panose="02040503050406030204" pitchFamily="18" charset="0"/>
                        </a:rPr>
                        <m:t>=</m:t>
                      </m:r>
                      <m:sSub>
                        <m:sSubPr>
                          <m:ctrlPr>
                            <a:rPr lang="es-ES" b="0" i="1" smtClean="0">
                              <a:latin typeface="Cambria Math" panose="02040503050406030204" pitchFamily="18" charset="0"/>
                            </a:rPr>
                          </m:ctrlPr>
                        </m:sSubPr>
                        <m:e>
                          <m:r>
                            <a:rPr lang="es-ES" b="0" i="1" smtClean="0">
                              <a:latin typeface="Cambria Math" panose="02040503050406030204" pitchFamily="18" charset="0"/>
                            </a:rPr>
                            <m:t>10</m:t>
                          </m:r>
                          <m:r>
                            <a:rPr lang="es-ES" b="0" i="1" smtClean="0">
                              <a:latin typeface="Cambria Math" panose="02040503050406030204" pitchFamily="18" charset="0"/>
                            </a:rPr>
                            <m:t>𝐿𝑜𝑔</m:t>
                          </m:r>
                        </m:e>
                        <m:sub>
                          <m:r>
                            <a:rPr lang="es-ES" b="0" i="1" smtClean="0">
                              <a:latin typeface="Cambria Math" panose="02040503050406030204" pitchFamily="18" charset="0"/>
                            </a:rPr>
                            <m:t>10</m:t>
                          </m:r>
                        </m:sub>
                      </m:sSub>
                      <m:d>
                        <m:dPr>
                          <m:ctrlPr>
                            <a:rPr lang="es-ES" b="0" i="1" smtClean="0">
                              <a:latin typeface="Cambria Math" panose="02040503050406030204" pitchFamily="18" charset="0"/>
                            </a:rPr>
                          </m:ctrlPr>
                        </m:dPr>
                        <m:e>
                          <m:f>
                            <m:fPr>
                              <m:ctrlPr>
                                <a:rPr lang="es-ES" b="0" i="1" smtClean="0">
                                  <a:latin typeface="Cambria Math" panose="02040503050406030204" pitchFamily="18" charset="0"/>
                                </a:rPr>
                              </m:ctrlPr>
                            </m:fPr>
                            <m:num>
                              <m:nary>
                                <m:naryPr>
                                  <m:chr m:val="∑"/>
                                  <m:ctrlPr>
                                    <a:rPr lang="es-ES" b="0" i="1" smtClean="0">
                                      <a:latin typeface="Cambria Math" panose="02040503050406030204" pitchFamily="18" charset="0"/>
                                    </a:rPr>
                                  </m:ctrlPr>
                                </m:naryPr>
                                <m:sub>
                                  <m:r>
                                    <m:rPr>
                                      <m:brk m:alnAt="23"/>
                                    </m:rPr>
                                    <a:rPr lang="es-ES" b="0" i="1" smtClean="0">
                                      <a:latin typeface="Cambria Math" panose="02040503050406030204" pitchFamily="18" charset="0"/>
                                    </a:rPr>
                                    <m:t>𝑛</m:t>
                                  </m:r>
                                  <m:r>
                                    <a:rPr lang="es-ES" b="0" i="1" smtClean="0">
                                      <a:latin typeface="Cambria Math" panose="02040503050406030204" pitchFamily="18" charset="0"/>
                                    </a:rPr>
                                    <m:t>=0</m:t>
                                  </m:r>
                                </m:sub>
                                <m:sup>
                                  <m:sSub>
                                    <m:sSubPr>
                                      <m:ctrlPr>
                                        <a:rPr lang="es-ES" b="0" i="1" smtClean="0">
                                          <a:latin typeface="Cambria Math" panose="02040503050406030204" pitchFamily="18" charset="0"/>
                                        </a:rPr>
                                      </m:ctrlPr>
                                    </m:sSubPr>
                                    <m:e>
                                      <m:r>
                                        <a:rPr lang="es-ES" b="0" i="1" smtClean="0">
                                          <a:latin typeface="Cambria Math" panose="02040503050406030204" pitchFamily="18" charset="0"/>
                                        </a:rPr>
                                        <m:t>𝑛</m:t>
                                      </m:r>
                                    </m:e>
                                    <m:sub>
                                      <m:r>
                                        <a:rPr lang="es-ES" b="0" i="1" smtClean="0">
                                          <a:latin typeface="Cambria Math" panose="02040503050406030204" pitchFamily="18" charset="0"/>
                                        </a:rPr>
                                        <m:t>𝑑</m:t>
                                      </m:r>
                                    </m:sub>
                                  </m:sSub>
                                </m:sup>
                                <m:e>
                                  <m:sSup>
                                    <m:sSupPr>
                                      <m:ctrlPr>
                                        <a:rPr lang="es-ES" b="0" i="1" smtClean="0">
                                          <a:latin typeface="Cambria Math" panose="02040503050406030204" pitchFamily="18" charset="0"/>
                                        </a:rPr>
                                      </m:ctrlPr>
                                    </m:sSupPr>
                                    <m:e>
                                      <m:r>
                                        <a:rPr lang="es-ES" b="0" i="1" smtClean="0">
                                          <a:latin typeface="Cambria Math" panose="02040503050406030204" pitchFamily="18" charset="0"/>
                                        </a:rPr>
                                        <m:t>h</m:t>
                                      </m:r>
                                    </m:e>
                                    <m:sup>
                                      <m:r>
                                        <a:rPr lang="es-ES" b="0" i="1" smtClean="0">
                                          <a:latin typeface="Cambria Math" panose="02040503050406030204" pitchFamily="18" charset="0"/>
                                        </a:rPr>
                                        <m:t>2</m:t>
                                      </m:r>
                                    </m:sup>
                                  </m:sSup>
                                  <m:r>
                                    <a:rPr lang="es-ES" b="0" i="1" smtClean="0">
                                      <a:latin typeface="Cambria Math" panose="02040503050406030204" pitchFamily="18" charset="0"/>
                                    </a:rPr>
                                    <m:t>[</m:t>
                                  </m:r>
                                  <m:r>
                                    <a:rPr lang="es-ES" b="0" i="1" smtClean="0">
                                      <a:latin typeface="Cambria Math" panose="02040503050406030204" pitchFamily="18" charset="0"/>
                                    </a:rPr>
                                    <m:t>𝑛</m:t>
                                  </m:r>
                                  <m:r>
                                    <a:rPr lang="es-ES" b="0" i="1" smtClean="0">
                                      <a:latin typeface="Cambria Math" panose="02040503050406030204" pitchFamily="18" charset="0"/>
                                    </a:rPr>
                                    <m:t>]</m:t>
                                  </m:r>
                                </m:e>
                              </m:nary>
                            </m:num>
                            <m:den>
                              <m:nary>
                                <m:naryPr>
                                  <m:chr m:val="∑"/>
                                  <m:ctrlPr>
                                    <a:rPr lang="es-ES" i="1">
                                      <a:latin typeface="Cambria Math" panose="02040503050406030204" pitchFamily="18" charset="0"/>
                                    </a:rPr>
                                  </m:ctrlPr>
                                </m:naryPr>
                                <m:sub>
                                  <m:r>
                                    <m:rPr>
                                      <m:brk m:alnAt="23"/>
                                    </m:rPr>
                                    <a:rPr lang="es-ES" i="1">
                                      <a:latin typeface="Cambria Math" panose="02040503050406030204" pitchFamily="18" charset="0"/>
                                    </a:rPr>
                                    <m:t>𝑛</m:t>
                                  </m:r>
                                  <m:r>
                                    <a:rPr lang="es-ES" i="1">
                                      <a:latin typeface="Cambria Math" panose="02040503050406030204" pitchFamily="18" charset="0"/>
                                    </a:rPr>
                                    <m:t>=</m:t>
                                  </m:r>
                                  <m:sSub>
                                    <m:sSubPr>
                                      <m:ctrlPr>
                                        <a:rPr lang="es-ES" i="1" smtClean="0">
                                          <a:latin typeface="Cambria Math" panose="02040503050406030204" pitchFamily="18" charset="0"/>
                                        </a:rPr>
                                      </m:ctrlPr>
                                    </m:sSubPr>
                                    <m:e>
                                      <m:r>
                                        <a:rPr lang="es-ES" b="0" i="1" smtClean="0">
                                          <a:latin typeface="Cambria Math" panose="02040503050406030204" pitchFamily="18" charset="0"/>
                                        </a:rPr>
                                        <m:t>𝑛</m:t>
                                      </m:r>
                                    </m:e>
                                    <m:sub>
                                      <m:r>
                                        <a:rPr lang="es-ES" b="0" i="1" smtClean="0">
                                          <a:latin typeface="Cambria Math" panose="02040503050406030204" pitchFamily="18" charset="0"/>
                                        </a:rPr>
                                        <m:t>𝑑</m:t>
                                      </m:r>
                                    </m:sub>
                                  </m:sSub>
                                  <m:r>
                                    <a:rPr lang="es-ES" b="0" i="1" smtClean="0">
                                      <a:latin typeface="Cambria Math" panose="02040503050406030204" pitchFamily="18" charset="0"/>
                                    </a:rPr>
                                    <m:t>+1</m:t>
                                  </m:r>
                                </m:sub>
                                <m:sup>
                                  <m:sSub>
                                    <m:sSubPr>
                                      <m:ctrlPr>
                                        <a:rPr lang="es-ES" i="1">
                                          <a:latin typeface="Cambria Math" panose="02040503050406030204" pitchFamily="18" charset="0"/>
                                        </a:rPr>
                                      </m:ctrlPr>
                                    </m:sSubPr>
                                    <m:e>
                                      <m:r>
                                        <a:rPr lang="es-ES" i="1">
                                          <a:latin typeface="Cambria Math" panose="02040503050406030204" pitchFamily="18" charset="0"/>
                                        </a:rPr>
                                        <m:t>𝑛</m:t>
                                      </m:r>
                                    </m:e>
                                    <m:sub>
                                      <m:r>
                                        <a:rPr lang="es-ES" i="1" smtClean="0">
                                          <a:latin typeface="Cambria Math" panose="02040503050406030204" pitchFamily="18" charset="0"/>
                                          <a:ea typeface="Cambria Math" panose="02040503050406030204" pitchFamily="18" charset="0"/>
                                        </a:rPr>
                                        <m:t>∞</m:t>
                                      </m:r>
                                    </m:sub>
                                  </m:sSub>
                                </m:sup>
                                <m:e>
                                  <m:sSup>
                                    <m:sSupPr>
                                      <m:ctrlPr>
                                        <a:rPr lang="es-ES" i="1">
                                          <a:latin typeface="Cambria Math" panose="02040503050406030204" pitchFamily="18" charset="0"/>
                                        </a:rPr>
                                      </m:ctrlPr>
                                    </m:sSupPr>
                                    <m:e>
                                      <m:r>
                                        <a:rPr lang="es-ES" i="1">
                                          <a:latin typeface="Cambria Math" panose="02040503050406030204" pitchFamily="18" charset="0"/>
                                        </a:rPr>
                                        <m:t>h</m:t>
                                      </m:r>
                                    </m:e>
                                    <m:sup>
                                      <m:r>
                                        <a:rPr lang="es-ES" i="1">
                                          <a:latin typeface="Cambria Math" panose="02040503050406030204" pitchFamily="18" charset="0"/>
                                        </a:rPr>
                                        <m:t>2</m:t>
                                      </m:r>
                                    </m:sup>
                                  </m:sSup>
                                  <m:r>
                                    <a:rPr lang="es-ES" b="0" i="1" smtClean="0">
                                      <a:latin typeface="Cambria Math" panose="02040503050406030204" pitchFamily="18" charset="0"/>
                                    </a:rPr>
                                    <m:t>[</m:t>
                                  </m:r>
                                  <m:r>
                                    <a:rPr lang="es-ES" b="0" i="1" smtClean="0">
                                      <a:latin typeface="Cambria Math" panose="02040503050406030204" pitchFamily="18" charset="0"/>
                                    </a:rPr>
                                    <m:t>𝑛</m:t>
                                  </m:r>
                                  <m:r>
                                    <a:rPr lang="es-ES" b="0" i="1" smtClean="0">
                                      <a:latin typeface="Cambria Math" panose="02040503050406030204" pitchFamily="18" charset="0"/>
                                    </a:rPr>
                                    <m:t>]</m:t>
                                  </m:r>
                                </m:e>
                              </m:nary>
                            </m:den>
                          </m:f>
                        </m:e>
                      </m:d>
                    </m:oMath>
                  </m:oMathPara>
                </a14:m>
                <a:endParaRPr lang="es-AR" dirty="0"/>
              </a:p>
            </p:txBody>
          </p:sp>
        </mc:Choice>
        <mc:Fallback xmlns="">
          <p:sp>
            <p:nvSpPr>
              <p:cNvPr id="6" name="CuadroTexto 5">
                <a:extLst>
                  <a:ext uri="{FF2B5EF4-FFF2-40B4-BE49-F238E27FC236}">
                    <a16:creationId xmlns:a16="http://schemas.microsoft.com/office/drawing/2014/main" id="{36E52AF1-A106-4769-1D85-CA45824FC1AE}"/>
                  </a:ext>
                </a:extLst>
              </p:cNvPr>
              <p:cNvSpPr txBox="1">
                <a:spLocks noRot="1" noChangeAspect="1" noMove="1" noResize="1" noEditPoints="1" noAdjustHandles="1" noChangeArrowheads="1" noChangeShapeType="1" noTextEdit="1"/>
              </p:cNvSpPr>
              <p:nvPr/>
            </p:nvSpPr>
            <p:spPr>
              <a:xfrm>
                <a:off x="2744180" y="3231453"/>
                <a:ext cx="3960440" cy="743922"/>
              </a:xfrm>
              <a:prstGeom prst="rect">
                <a:avLst/>
              </a:prstGeom>
              <a:blipFill>
                <a:blip r:embed="rId3"/>
                <a:stretch>
                  <a:fillRect/>
                </a:stretch>
              </a:blipFill>
            </p:spPr>
            <p:txBody>
              <a:bodyPr/>
              <a:lstStyle/>
              <a:p>
                <a:r>
                  <a:rPr lang="es-AR">
                    <a:noFill/>
                  </a:rPr>
                  <a:t> </a:t>
                </a:r>
              </a:p>
            </p:txBody>
          </p:sp>
        </mc:Fallback>
      </mc:AlternateContent>
    </p:spTree>
    <p:extLst>
      <p:ext uri="{BB962C8B-B14F-4D97-AF65-F5344CB8AC3E}">
        <p14:creationId xmlns:p14="http://schemas.microsoft.com/office/powerpoint/2010/main" val="24236800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13 Marcador de contenido"/>
              <p:cNvSpPr>
                <a:spLocks noGrp="1"/>
              </p:cNvSpPr>
              <p:nvPr>
                <p:ph idx="1"/>
              </p:nvPr>
            </p:nvSpPr>
            <p:spPr/>
            <p:txBody>
              <a:bodyPr/>
              <a:lstStyle/>
              <a:p>
                <a:r>
                  <a:rPr lang="es-ES" dirty="0"/>
                  <a:t>Envolvente temporal de amplitud: </a:t>
                </a:r>
                <a14:m>
                  <m:oMath xmlns:m="http://schemas.openxmlformats.org/officeDocument/2006/math">
                    <m:r>
                      <a:rPr lang="es-ES" b="0" i="1" smtClean="0">
                        <a:latin typeface="Cambria Math" panose="02040503050406030204" pitchFamily="18" charset="0"/>
                      </a:rPr>
                      <m:t>𝑇𝐴𝐸</m:t>
                    </m:r>
                  </m:oMath>
                </a14:m>
                <a:endParaRPr lang="es-ES" dirty="0"/>
              </a:p>
              <a:p>
                <a:pPr lvl="1"/>
                <a:r>
                  <a:rPr lang="es-ES" dirty="0"/>
                  <a:t>La envolvente temporal de amplitud (</a:t>
                </a:r>
                <a:r>
                  <a:rPr lang="es-ES" b="1" dirty="0"/>
                  <a:t>TAE</a:t>
                </a:r>
                <a:r>
                  <a:rPr lang="es-ES" dirty="0"/>
                  <a:t>) es una representación simplificada de una señal de voz captada en un recinto, que se enfoca únicamente en la información de la </a:t>
                </a:r>
                <a:r>
                  <a:rPr lang="es-ES" b="1" dirty="0"/>
                  <a:t>envolvente de la señal </a:t>
                </a:r>
                <a:r>
                  <a:rPr lang="es-ES" dirty="0"/>
                  <a:t>en lugar de su contenido completo.</a:t>
                </a:r>
              </a:p>
              <a:p>
                <a:pPr lvl="1"/>
                <a:r>
                  <a:rPr lang="es-ES" dirty="0"/>
                  <a:t>Basándonos en la lógica del cálculo de los parámetros acústicos mediante su </a:t>
                </a:r>
                <a:r>
                  <a:rPr lang="es-ES" b="1" dirty="0"/>
                  <a:t>RIR</a:t>
                </a:r>
                <a:r>
                  <a:rPr lang="es-ES" dirty="0"/>
                  <a:t>, sabemos que la envolvente de la señal es lo más relevante para obtenerlos. De ahí que resulta útil generar una versión simplificada de la señal de voz que contenga únicamente datos de la envolvente temporal.</a:t>
                </a:r>
              </a:p>
            </p:txBody>
          </p:sp>
        </mc:Choice>
        <mc:Fallback xmlns="">
          <p:sp>
            <p:nvSpPr>
              <p:cNvPr id="14" name="13 Marcador de contenido"/>
              <p:cNvSpPr>
                <a:spLocks noGrp="1" noRot="1" noChangeAspect="1" noMove="1" noResize="1" noEditPoints="1" noAdjustHandles="1" noChangeArrowheads="1" noChangeShapeType="1" noTextEdit="1"/>
              </p:cNvSpPr>
              <p:nvPr>
                <p:ph idx="1"/>
              </p:nvPr>
            </p:nvSpPr>
            <p:spPr>
              <a:blipFill>
                <a:blip r:embed="rId2"/>
                <a:stretch>
                  <a:fillRect l="-909" t="-1019" r="-1119"/>
                </a:stretch>
              </a:blipFill>
            </p:spPr>
            <p:txBody>
              <a:bodyPr/>
              <a:lstStyle/>
              <a:p>
                <a:r>
                  <a:rPr lang="es-AR">
                    <a:noFill/>
                  </a:rPr>
                  <a:t> </a:t>
                </a:r>
              </a:p>
            </p:txBody>
          </p:sp>
        </mc:Fallback>
      </mc:AlternateContent>
      <p:sp>
        <p:nvSpPr>
          <p:cNvPr id="13" name="12 Título"/>
          <p:cNvSpPr>
            <a:spLocks noGrp="1"/>
          </p:cNvSpPr>
          <p:nvPr>
            <p:ph type="title"/>
          </p:nvPr>
        </p:nvSpPr>
        <p:spPr/>
        <p:txBody>
          <a:bodyPr/>
          <a:lstStyle/>
          <a:p>
            <a:r>
              <a:rPr lang="es-ES" dirty="0"/>
              <a:t>Marco teórico</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40369771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13 Marcador de contenido"/>
              <p:cNvSpPr>
                <a:spLocks noGrp="1"/>
              </p:cNvSpPr>
              <p:nvPr>
                <p:ph idx="1"/>
              </p:nvPr>
            </p:nvSpPr>
            <p:spPr/>
            <p:txBody>
              <a:bodyPr/>
              <a:lstStyle/>
              <a:p>
                <a:r>
                  <a:rPr lang="es-ES" dirty="0"/>
                  <a:t>Envolvente temporal de amplitud: </a:t>
                </a:r>
                <a14:m>
                  <m:oMath xmlns:m="http://schemas.openxmlformats.org/officeDocument/2006/math">
                    <m:r>
                      <a:rPr lang="es-ES" b="0" i="1" smtClean="0">
                        <a:latin typeface="Cambria Math" panose="02040503050406030204" pitchFamily="18" charset="0"/>
                      </a:rPr>
                      <m:t>𝑇𝐴𝐸</m:t>
                    </m:r>
                  </m:oMath>
                </a14:m>
                <a:endParaRPr lang="es-ES" dirty="0"/>
              </a:p>
              <a:p>
                <a:pPr lvl="1"/>
                <a:r>
                  <a:rPr lang="es-ES" dirty="0"/>
                  <a:t>Estudiar la </a:t>
                </a:r>
                <a:r>
                  <a:rPr lang="es-ES" b="1" dirty="0"/>
                  <a:t>TAE</a:t>
                </a:r>
                <a:r>
                  <a:rPr lang="es-ES" dirty="0"/>
                  <a:t> de una señal de voz en vez del audio sin procesar trae las siguientes </a:t>
                </a:r>
                <a:r>
                  <a:rPr lang="es-ES" b="1" dirty="0"/>
                  <a:t>ventajas</a:t>
                </a:r>
                <a:r>
                  <a:rPr lang="es-ES" dirty="0"/>
                  <a:t>:</a:t>
                </a:r>
              </a:p>
              <a:p>
                <a:pPr marL="471487" lvl="1" indent="0">
                  <a:buNone/>
                </a:pPr>
                <a:endParaRPr lang="es-ES" dirty="0"/>
              </a:p>
              <a:p>
                <a:pPr lvl="2"/>
                <a:r>
                  <a:rPr lang="es-ES" dirty="0"/>
                  <a:t>Independencia del contenido del audio.</a:t>
                </a:r>
              </a:p>
              <a:p>
                <a:pPr lvl="2"/>
                <a:r>
                  <a:rPr lang="es-ES" dirty="0"/>
                  <a:t>La información se comprime drásticamente.</a:t>
                </a:r>
              </a:p>
              <a:p>
                <a:pPr lvl="2"/>
                <a:r>
                  <a:rPr lang="es-ES" dirty="0"/>
                  <a:t>Disminuye la complejidad del entrenamiento de la red.</a:t>
                </a:r>
              </a:p>
            </p:txBody>
          </p:sp>
        </mc:Choice>
        <mc:Fallback xmlns="">
          <p:sp>
            <p:nvSpPr>
              <p:cNvPr id="14" name="13 Marcador de contenido"/>
              <p:cNvSpPr>
                <a:spLocks noGrp="1" noRot="1" noChangeAspect="1" noMove="1" noResize="1" noEditPoints="1" noAdjustHandles="1" noChangeArrowheads="1" noChangeShapeType="1" noTextEdit="1"/>
              </p:cNvSpPr>
              <p:nvPr>
                <p:ph idx="1"/>
              </p:nvPr>
            </p:nvSpPr>
            <p:spPr>
              <a:blipFill>
                <a:blip r:embed="rId2"/>
                <a:stretch>
                  <a:fillRect l="-909" t="-1019"/>
                </a:stretch>
              </a:blipFill>
            </p:spPr>
            <p:txBody>
              <a:bodyPr/>
              <a:lstStyle/>
              <a:p>
                <a:r>
                  <a:rPr lang="es-AR">
                    <a:noFill/>
                  </a:rPr>
                  <a:t> </a:t>
                </a:r>
              </a:p>
            </p:txBody>
          </p:sp>
        </mc:Fallback>
      </mc:AlternateContent>
      <p:sp>
        <p:nvSpPr>
          <p:cNvPr id="13" name="12 Título"/>
          <p:cNvSpPr>
            <a:spLocks noGrp="1"/>
          </p:cNvSpPr>
          <p:nvPr>
            <p:ph type="title"/>
          </p:nvPr>
        </p:nvSpPr>
        <p:spPr/>
        <p:txBody>
          <a:bodyPr/>
          <a:lstStyle/>
          <a:p>
            <a:r>
              <a:rPr lang="es-ES" dirty="0"/>
              <a:t>Marco teórico</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22192824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13 Marcador de contenido"/>
              <p:cNvSpPr>
                <a:spLocks noGrp="1"/>
              </p:cNvSpPr>
              <p:nvPr>
                <p:ph idx="1"/>
              </p:nvPr>
            </p:nvSpPr>
            <p:spPr/>
            <p:txBody>
              <a:bodyPr/>
              <a:lstStyle/>
              <a:p>
                <a:r>
                  <a:rPr lang="es-ES" dirty="0"/>
                  <a:t>Envolvente temporal de amplitud: </a:t>
                </a:r>
                <a14:m>
                  <m:oMath xmlns:m="http://schemas.openxmlformats.org/officeDocument/2006/math">
                    <m:r>
                      <a:rPr lang="es-ES" b="0" i="1" smtClean="0">
                        <a:latin typeface="Cambria Math" panose="02040503050406030204" pitchFamily="18" charset="0"/>
                      </a:rPr>
                      <m:t>𝑇𝐴𝐸</m:t>
                    </m:r>
                  </m:oMath>
                </a14:m>
                <a:endParaRPr lang="es-ES" dirty="0"/>
              </a:p>
              <a:p>
                <a:pPr lvl="1"/>
                <a:r>
                  <a:rPr lang="es-ES" dirty="0"/>
                  <a:t>Para obtener la </a:t>
                </a:r>
                <a:r>
                  <a:rPr lang="es-ES" b="1" dirty="0"/>
                  <a:t>TAE</a:t>
                </a:r>
                <a:r>
                  <a:rPr lang="es-ES" dirty="0"/>
                  <a:t> de una señal se deben realizar los siguientes pasos:</a:t>
                </a:r>
              </a:p>
              <a:p>
                <a:pPr marL="471487" lvl="1" indent="0">
                  <a:buNone/>
                </a:pPr>
                <a:endParaRPr lang="es-ES" dirty="0"/>
              </a:p>
              <a:p>
                <a:pPr lvl="2"/>
                <a:r>
                  <a:rPr lang="es-ES" b="1" dirty="0"/>
                  <a:t>Obtener una señal reverberada</a:t>
                </a:r>
                <a:r>
                  <a:rPr lang="es-ES" dirty="0"/>
                  <a:t>.</a:t>
                </a:r>
              </a:p>
              <a:p>
                <a:pPr lvl="2"/>
                <a:r>
                  <a:rPr lang="es-ES" b="1" dirty="0"/>
                  <a:t>Filtrar la señal con un filtro pasa banda</a:t>
                </a:r>
                <a:r>
                  <a:rPr lang="es-ES" dirty="0"/>
                  <a:t>: siendo esta alguna de las bandas de octava comprendidas entre 125 Hz y 8k Hz.</a:t>
                </a:r>
              </a:p>
              <a:p>
                <a:pPr lvl="2"/>
                <a:r>
                  <a:rPr lang="es-ES" b="1" dirty="0"/>
                  <a:t>Obtener la magnitud de la transformada de Hilbert de la señal</a:t>
                </a:r>
                <a:r>
                  <a:rPr lang="es-ES" dirty="0"/>
                  <a:t>.</a:t>
                </a:r>
              </a:p>
              <a:p>
                <a:pPr lvl="2"/>
                <a:r>
                  <a:rPr lang="es-ES" b="1" dirty="0"/>
                  <a:t>Filtrar la señal con un filtro pasa bajos con frecuencia de corte en 20 Hz</a:t>
                </a:r>
                <a:r>
                  <a:rPr lang="es-ES" dirty="0"/>
                  <a:t>.</a:t>
                </a:r>
              </a:p>
              <a:p>
                <a:pPr lvl="2"/>
                <a:r>
                  <a:rPr lang="es-ES" b="1" dirty="0"/>
                  <a:t>Remuestrear la señal a una frecuencia de muestreo de 40 Hz</a:t>
                </a:r>
                <a:r>
                  <a:rPr lang="es-ES" dirty="0"/>
                  <a:t>.</a:t>
                </a:r>
              </a:p>
              <a:p>
                <a:pPr lvl="2"/>
                <a:r>
                  <a:rPr lang="es-ES" b="1" dirty="0"/>
                  <a:t>Normalizar la señal obtenida</a:t>
                </a:r>
                <a:r>
                  <a:rPr lang="es-ES" dirty="0"/>
                  <a:t>.</a:t>
                </a:r>
              </a:p>
            </p:txBody>
          </p:sp>
        </mc:Choice>
        <mc:Fallback xmlns="">
          <p:sp>
            <p:nvSpPr>
              <p:cNvPr id="14" name="13 Marcador de contenido"/>
              <p:cNvSpPr>
                <a:spLocks noGrp="1" noRot="1" noChangeAspect="1" noMove="1" noResize="1" noEditPoints="1" noAdjustHandles="1" noChangeArrowheads="1" noChangeShapeType="1" noTextEdit="1"/>
              </p:cNvSpPr>
              <p:nvPr>
                <p:ph idx="1"/>
              </p:nvPr>
            </p:nvSpPr>
            <p:spPr>
              <a:blipFill>
                <a:blip r:embed="rId2"/>
                <a:stretch>
                  <a:fillRect l="-909" t="-1019" r="-1119"/>
                </a:stretch>
              </a:blipFill>
            </p:spPr>
            <p:txBody>
              <a:bodyPr/>
              <a:lstStyle/>
              <a:p>
                <a:r>
                  <a:rPr lang="es-AR">
                    <a:noFill/>
                  </a:rPr>
                  <a:t> </a:t>
                </a:r>
              </a:p>
            </p:txBody>
          </p:sp>
        </mc:Fallback>
      </mc:AlternateContent>
      <p:sp>
        <p:nvSpPr>
          <p:cNvPr id="13" name="12 Título"/>
          <p:cNvSpPr>
            <a:spLocks noGrp="1"/>
          </p:cNvSpPr>
          <p:nvPr>
            <p:ph type="title"/>
          </p:nvPr>
        </p:nvSpPr>
        <p:spPr/>
        <p:txBody>
          <a:bodyPr/>
          <a:lstStyle/>
          <a:p>
            <a:r>
              <a:rPr lang="es-ES" dirty="0"/>
              <a:t>Marco teórico</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25026470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13 Marcador de contenido"/>
              <p:cNvSpPr>
                <a:spLocks noGrp="1"/>
              </p:cNvSpPr>
              <p:nvPr>
                <p:ph idx="1"/>
              </p:nvPr>
            </p:nvSpPr>
            <p:spPr/>
            <p:txBody>
              <a:bodyPr/>
              <a:lstStyle/>
              <a:p>
                <a:r>
                  <a:rPr lang="es-ES" dirty="0"/>
                  <a:t>Envolvente temporal de amplitud: </a:t>
                </a:r>
                <a14:m>
                  <m:oMath xmlns:m="http://schemas.openxmlformats.org/officeDocument/2006/math">
                    <m:r>
                      <a:rPr lang="es-ES" b="0" i="1" smtClean="0">
                        <a:latin typeface="Cambria Math" panose="02040503050406030204" pitchFamily="18" charset="0"/>
                      </a:rPr>
                      <m:t>𝑇𝐴𝐸</m:t>
                    </m:r>
                  </m:oMath>
                </a14:m>
                <a:endParaRPr lang="es-ES" dirty="0"/>
              </a:p>
            </p:txBody>
          </p:sp>
        </mc:Choice>
        <mc:Fallback xmlns="">
          <p:sp>
            <p:nvSpPr>
              <p:cNvPr id="14" name="13 Marcador de contenido"/>
              <p:cNvSpPr>
                <a:spLocks noGrp="1" noRot="1" noChangeAspect="1" noMove="1" noResize="1" noEditPoints="1" noAdjustHandles="1" noChangeArrowheads="1" noChangeShapeType="1" noTextEdit="1"/>
              </p:cNvSpPr>
              <p:nvPr>
                <p:ph idx="1"/>
              </p:nvPr>
            </p:nvSpPr>
            <p:spPr>
              <a:blipFill>
                <a:blip r:embed="rId2"/>
                <a:stretch>
                  <a:fillRect l="-909" t="-1019"/>
                </a:stretch>
              </a:blipFill>
            </p:spPr>
            <p:txBody>
              <a:bodyPr/>
              <a:lstStyle/>
              <a:p>
                <a:r>
                  <a:rPr lang="es-AR">
                    <a:noFill/>
                  </a:rPr>
                  <a:t> </a:t>
                </a:r>
              </a:p>
            </p:txBody>
          </p:sp>
        </mc:Fallback>
      </mc:AlternateContent>
      <p:sp>
        <p:nvSpPr>
          <p:cNvPr id="13" name="12 Título"/>
          <p:cNvSpPr>
            <a:spLocks noGrp="1"/>
          </p:cNvSpPr>
          <p:nvPr>
            <p:ph type="title"/>
          </p:nvPr>
        </p:nvSpPr>
        <p:spPr/>
        <p:txBody>
          <a:bodyPr/>
          <a:lstStyle/>
          <a:p>
            <a:r>
              <a:rPr lang="es-ES" dirty="0"/>
              <a:t>Marco teórico</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pic>
        <p:nvPicPr>
          <p:cNvPr id="6" name="Imagen 5" descr="Un dibujo de una persona&#10;&#10;Descripción generada automáticamente con confianza baja">
            <a:extLst>
              <a:ext uri="{FF2B5EF4-FFF2-40B4-BE49-F238E27FC236}">
                <a16:creationId xmlns:a16="http://schemas.microsoft.com/office/drawing/2014/main" id="{B26B6EFF-AA34-A967-1B4C-0D4E44B702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914" y="1827879"/>
            <a:ext cx="7250171" cy="4289124"/>
          </a:xfrm>
          <a:prstGeom prst="rect">
            <a:avLst/>
          </a:prstGeom>
        </p:spPr>
      </p:pic>
    </p:spTree>
    <p:extLst>
      <p:ext uri="{BB962C8B-B14F-4D97-AF65-F5344CB8AC3E}">
        <p14:creationId xmlns:p14="http://schemas.microsoft.com/office/powerpoint/2010/main" val="8918062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Diagrama&#10;&#10;Descripción generada automáticamente">
            <a:extLst>
              <a:ext uri="{FF2B5EF4-FFF2-40B4-BE49-F238E27FC236}">
                <a16:creationId xmlns:a16="http://schemas.microsoft.com/office/drawing/2014/main" id="{E8A188DF-A97B-DA21-06F6-0FE59692AD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1117" y="3404247"/>
            <a:ext cx="5281766" cy="2899070"/>
          </a:xfrm>
          <a:prstGeom prst="rect">
            <a:avLst/>
          </a:prstGeom>
        </p:spPr>
      </p:pic>
      <p:sp>
        <p:nvSpPr>
          <p:cNvPr id="14" name="13 Marcador de contenido"/>
          <p:cNvSpPr>
            <a:spLocks noGrp="1"/>
          </p:cNvSpPr>
          <p:nvPr>
            <p:ph idx="1"/>
          </p:nvPr>
        </p:nvSpPr>
        <p:spPr/>
        <p:txBody>
          <a:bodyPr/>
          <a:lstStyle/>
          <a:p>
            <a:r>
              <a:rPr lang="es-ES" dirty="0"/>
              <a:t>Redes neuronales artificiales: Perceptrón</a:t>
            </a:r>
          </a:p>
          <a:p>
            <a:pPr lvl="1"/>
            <a:r>
              <a:rPr lang="es-ES" dirty="0"/>
              <a:t>La unidad básica de los algoritmos de </a:t>
            </a:r>
            <a:r>
              <a:rPr lang="es-ES" b="1" dirty="0"/>
              <a:t>machine </a:t>
            </a:r>
            <a:r>
              <a:rPr lang="es-ES" b="1" dirty="0" err="1"/>
              <a:t>learning</a:t>
            </a:r>
            <a:r>
              <a:rPr lang="es-ES" dirty="0"/>
              <a:t> es la </a:t>
            </a:r>
            <a:r>
              <a:rPr lang="es-ES" b="1" dirty="0"/>
              <a:t>neurona</a:t>
            </a:r>
            <a:r>
              <a:rPr lang="es-ES" dirty="0"/>
              <a:t>. Existen diversos modelos de esta, pero el más reconocido y utilizado es el </a:t>
            </a:r>
            <a:r>
              <a:rPr lang="es-ES" b="1" dirty="0"/>
              <a:t>perceptrón</a:t>
            </a:r>
            <a:r>
              <a:rPr lang="es-ES" dirty="0"/>
              <a:t>.</a:t>
            </a:r>
          </a:p>
          <a:p>
            <a:pPr lvl="1"/>
            <a:r>
              <a:rPr lang="es-ES" dirty="0"/>
              <a:t>Su objetivo principal es realizar cálculos que permitan detectar características y patrones en los datos de entrada.</a:t>
            </a:r>
          </a:p>
        </p:txBody>
      </p:sp>
      <p:sp>
        <p:nvSpPr>
          <p:cNvPr id="13" name="12 Título"/>
          <p:cNvSpPr>
            <a:spLocks noGrp="1"/>
          </p:cNvSpPr>
          <p:nvPr>
            <p:ph type="title"/>
          </p:nvPr>
        </p:nvSpPr>
        <p:spPr/>
        <p:txBody>
          <a:bodyPr/>
          <a:lstStyle/>
          <a:p>
            <a:r>
              <a:rPr lang="es-ES" dirty="0"/>
              <a:t>Marco teórico</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7308250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lstStyle/>
          <a:p>
            <a:r>
              <a:rPr lang="es-ES" dirty="0"/>
              <a:t>Redes neuronales artificiales: Perceptrón</a:t>
            </a:r>
          </a:p>
          <a:p>
            <a:pPr lvl="1"/>
            <a:r>
              <a:rPr lang="es-ES" dirty="0"/>
              <a:t>Los componentes principales de una neurona artificial son:</a:t>
            </a:r>
          </a:p>
          <a:p>
            <a:pPr lvl="2"/>
            <a:r>
              <a:rPr lang="es-ES" b="1" dirty="0"/>
              <a:t>Entradas</a:t>
            </a:r>
            <a:r>
              <a:rPr lang="es-ES" dirty="0"/>
              <a:t>.</a:t>
            </a:r>
          </a:p>
          <a:p>
            <a:pPr lvl="2"/>
            <a:r>
              <a:rPr lang="es-ES" b="1" dirty="0"/>
              <a:t>Pesos sinápticos</a:t>
            </a:r>
            <a:r>
              <a:rPr lang="es-ES" dirty="0"/>
              <a:t>: determinan la importancia relativa de cada entrada en el cálculo y se ajustan durante el entrenamiento.</a:t>
            </a:r>
          </a:p>
          <a:p>
            <a:pPr lvl="2"/>
            <a:r>
              <a:rPr lang="es-ES" b="1" dirty="0"/>
              <a:t>Umbral o </a:t>
            </a:r>
            <a:r>
              <a:rPr lang="es-ES" b="1" dirty="0" err="1"/>
              <a:t>Bias</a:t>
            </a:r>
            <a:r>
              <a:rPr lang="es-ES" dirty="0"/>
              <a:t>: entrada adicional a la neurona que influye en la activación de la misma.</a:t>
            </a:r>
          </a:p>
          <a:p>
            <a:pPr lvl="2"/>
            <a:r>
              <a:rPr lang="es-ES" b="1" dirty="0"/>
              <a:t>Suma ponderada</a:t>
            </a:r>
            <a:r>
              <a:rPr lang="es-ES" dirty="0"/>
              <a:t>:</a:t>
            </a:r>
          </a:p>
          <a:p>
            <a:pPr marL="909637" lvl="2" indent="0">
              <a:buNone/>
            </a:pPr>
            <a:endParaRPr lang="es-ES" dirty="0"/>
          </a:p>
          <a:p>
            <a:pPr lvl="2"/>
            <a:endParaRPr lang="es-ES" dirty="0"/>
          </a:p>
          <a:p>
            <a:pPr lvl="2"/>
            <a:r>
              <a:rPr lang="es-ES" b="1" dirty="0"/>
              <a:t>Función de activación</a:t>
            </a:r>
            <a:r>
              <a:rPr lang="es-ES" dirty="0"/>
              <a:t>:</a:t>
            </a:r>
          </a:p>
        </p:txBody>
      </p:sp>
      <p:sp>
        <p:nvSpPr>
          <p:cNvPr id="13" name="12 Título"/>
          <p:cNvSpPr>
            <a:spLocks noGrp="1"/>
          </p:cNvSpPr>
          <p:nvPr>
            <p:ph type="title"/>
          </p:nvPr>
        </p:nvSpPr>
        <p:spPr/>
        <p:txBody>
          <a:bodyPr/>
          <a:lstStyle/>
          <a:p>
            <a:r>
              <a:rPr lang="es-ES" dirty="0"/>
              <a:t>Marco teórico</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E4D750BA-355B-2EBA-DEDA-D5CDA61321B8}"/>
                  </a:ext>
                </a:extLst>
              </p:cNvPr>
              <p:cNvSpPr txBox="1"/>
              <p:nvPr/>
            </p:nvSpPr>
            <p:spPr>
              <a:xfrm>
                <a:off x="3892582" y="4005064"/>
                <a:ext cx="1286827"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s-AR" i="1" smtClean="0">
                              <a:latin typeface="Cambria Math" panose="02040503050406030204" pitchFamily="18" charset="0"/>
                            </a:rPr>
                          </m:ctrlPr>
                        </m:naryPr>
                        <m:sub>
                          <m:r>
                            <m:rPr>
                              <m:brk m:alnAt="23"/>
                            </m:rPr>
                            <a:rPr lang="es-ES" b="0" i="1" smtClean="0">
                              <a:latin typeface="Cambria Math" panose="02040503050406030204" pitchFamily="18" charset="0"/>
                            </a:rPr>
                            <m:t>𝑖</m:t>
                          </m:r>
                          <m:r>
                            <a:rPr lang="es-ES" b="0" i="1" smtClean="0">
                              <a:latin typeface="Cambria Math" panose="02040503050406030204" pitchFamily="18" charset="0"/>
                            </a:rPr>
                            <m:t>=1</m:t>
                          </m:r>
                        </m:sub>
                        <m:sup>
                          <m:r>
                            <a:rPr lang="es-ES" b="0" i="1" smtClean="0">
                              <a:latin typeface="Cambria Math" panose="02040503050406030204" pitchFamily="18" charset="0"/>
                            </a:rPr>
                            <m:t>𝑛</m:t>
                          </m:r>
                        </m:sup>
                        <m:e>
                          <m:sSub>
                            <m:sSubPr>
                              <m:ctrlPr>
                                <a:rPr lang="es-AR" i="1" smtClean="0">
                                  <a:latin typeface="Cambria Math" panose="02040503050406030204" pitchFamily="18" charset="0"/>
                                </a:rPr>
                              </m:ctrlPr>
                            </m:sSubPr>
                            <m:e>
                              <m:r>
                                <a:rPr lang="es-ES" b="0" i="1" smtClean="0">
                                  <a:latin typeface="Cambria Math" panose="02040503050406030204" pitchFamily="18" charset="0"/>
                                </a:rPr>
                                <m:t>𝑋</m:t>
                              </m:r>
                            </m:e>
                            <m:sub>
                              <m:r>
                                <a:rPr lang="es-ES" b="0" i="1" smtClean="0">
                                  <a:latin typeface="Cambria Math" panose="02040503050406030204" pitchFamily="18" charset="0"/>
                                </a:rPr>
                                <m:t>𝑖</m:t>
                              </m:r>
                            </m:sub>
                          </m:sSub>
                          <m:sSub>
                            <m:sSubPr>
                              <m:ctrlPr>
                                <a:rPr lang="es-AR" i="1" smtClean="0">
                                  <a:latin typeface="Cambria Math" panose="02040503050406030204" pitchFamily="18" charset="0"/>
                                </a:rPr>
                              </m:ctrlPr>
                            </m:sSubPr>
                            <m:e>
                              <m:r>
                                <a:rPr lang="es-ES" b="0" i="1" smtClean="0">
                                  <a:latin typeface="Cambria Math" panose="02040503050406030204" pitchFamily="18" charset="0"/>
                                </a:rPr>
                                <m:t>𝑊</m:t>
                              </m:r>
                            </m:e>
                            <m:sub>
                              <m:r>
                                <a:rPr lang="es-ES" b="0" i="1" smtClean="0">
                                  <a:latin typeface="Cambria Math" panose="02040503050406030204" pitchFamily="18" charset="0"/>
                                </a:rPr>
                                <m:t>𝑖</m:t>
                              </m:r>
                            </m:sub>
                          </m:sSub>
                          <m:r>
                            <a:rPr lang="es-ES" b="0" i="1" smtClean="0">
                              <a:latin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𝜃</m:t>
                          </m:r>
                        </m:e>
                      </m:nary>
                    </m:oMath>
                  </m:oMathPara>
                </a14:m>
                <a:endParaRPr lang="es-AR" dirty="0"/>
              </a:p>
            </p:txBody>
          </p:sp>
        </mc:Choice>
        <mc:Fallback xmlns="">
          <p:sp>
            <p:nvSpPr>
              <p:cNvPr id="5" name="CuadroTexto 4">
                <a:extLst>
                  <a:ext uri="{FF2B5EF4-FFF2-40B4-BE49-F238E27FC236}">
                    <a16:creationId xmlns:a16="http://schemas.microsoft.com/office/drawing/2014/main" id="{E4D750BA-355B-2EBA-DEDA-D5CDA61321B8}"/>
                  </a:ext>
                </a:extLst>
              </p:cNvPr>
              <p:cNvSpPr txBox="1">
                <a:spLocks noRot="1" noChangeAspect="1" noMove="1" noResize="1" noEditPoints="1" noAdjustHandles="1" noChangeArrowheads="1" noChangeShapeType="1" noTextEdit="1"/>
              </p:cNvSpPr>
              <p:nvPr/>
            </p:nvSpPr>
            <p:spPr>
              <a:xfrm>
                <a:off x="3892582" y="4005064"/>
                <a:ext cx="1286827" cy="756233"/>
              </a:xfrm>
              <a:prstGeom prst="rect">
                <a:avLst/>
              </a:prstGeom>
              <a:blipFill>
                <a:blip r:embed="rId2"/>
                <a:stretch>
                  <a:fillRect/>
                </a:stretch>
              </a:blipFill>
            </p:spPr>
            <p:txBody>
              <a:bodyPr/>
              <a:lstStyle/>
              <a:p>
                <a:r>
                  <a:rPr lang="es-AR">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60BEEA5A-EF8E-65EB-0BD8-2594C1E5C02C}"/>
                  </a:ext>
                </a:extLst>
              </p:cNvPr>
              <p:cNvSpPr txBox="1"/>
              <p:nvPr/>
            </p:nvSpPr>
            <p:spPr>
              <a:xfrm>
                <a:off x="3434058" y="5197902"/>
                <a:ext cx="2203873"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𝑦</m:t>
                      </m:r>
                      <m:r>
                        <a:rPr lang="es-ES" b="0" i="1" smtClean="0">
                          <a:latin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𝜑</m:t>
                      </m:r>
                      <m:d>
                        <m:dPr>
                          <m:ctrlPr>
                            <a:rPr lang="es-ES" b="0" i="1" smtClean="0">
                              <a:latin typeface="Cambria Math" panose="02040503050406030204" pitchFamily="18" charset="0"/>
                              <a:ea typeface="Cambria Math" panose="02040503050406030204" pitchFamily="18" charset="0"/>
                            </a:rPr>
                          </m:ctrlPr>
                        </m:dPr>
                        <m:e>
                          <m:nary>
                            <m:naryPr>
                              <m:chr m:val="∑"/>
                              <m:ctrlPr>
                                <a:rPr lang="es-AR" i="1">
                                  <a:latin typeface="Cambria Math" panose="02040503050406030204" pitchFamily="18" charset="0"/>
                                </a:rPr>
                              </m:ctrlPr>
                            </m:naryPr>
                            <m:sub>
                              <m:r>
                                <m:rPr>
                                  <m:brk m:alnAt="23"/>
                                </m:rPr>
                                <a:rPr lang="es-ES" i="1">
                                  <a:latin typeface="Cambria Math" panose="02040503050406030204" pitchFamily="18" charset="0"/>
                                </a:rPr>
                                <m:t>𝑖</m:t>
                              </m:r>
                              <m:r>
                                <a:rPr lang="es-ES" i="1">
                                  <a:latin typeface="Cambria Math" panose="02040503050406030204" pitchFamily="18" charset="0"/>
                                </a:rPr>
                                <m:t>=1</m:t>
                              </m:r>
                            </m:sub>
                            <m:sup>
                              <m:r>
                                <a:rPr lang="es-ES" i="1">
                                  <a:latin typeface="Cambria Math" panose="02040503050406030204" pitchFamily="18" charset="0"/>
                                </a:rPr>
                                <m:t>𝑛</m:t>
                              </m:r>
                            </m:sup>
                            <m:e>
                              <m:sSub>
                                <m:sSubPr>
                                  <m:ctrlPr>
                                    <a:rPr lang="es-AR" i="1">
                                      <a:latin typeface="Cambria Math" panose="02040503050406030204" pitchFamily="18" charset="0"/>
                                    </a:rPr>
                                  </m:ctrlPr>
                                </m:sSubPr>
                                <m:e>
                                  <m:r>
                                    <a:rPr lang="es-ES" i="1">
                                      <a:latin typeface="Cambria Math" panose="02040503050406030204" pitchFamily="18" charset="0"/>
                                    </a:rPr>
                                    <m:t>𝑋</m:t>
                                  </m:r>
                                </m:e>
                                <m:sub>
                                  <m:r>
                                    <a:rPr lang="es-ES" i="1">
                                      <a:latin typeface="Cambria Math" panose="02040503050406030204" pitchFamily="18" charset="0"/>
                                    </a:rPr>
                                    <m:t>𝑖</m:t>
                                  </m:r>
                                </m:sub>
                              </m:sSub>
                              <m:sSub>
                                <m:sSubPr>
                                  <m:ctrlPr>
                                    <a:rPr lang="es-AR" i="1">
                                      <a:latin typeface="Cambria Math" panose="02040503050406030204" pitchFamily="18" charset="0"/>
                                    </a:rPr>
                                  </m:ctrlPr>
                                </m:sSubPr>
                                <m:e>
                                  <m:r>
                                    <a:rPr lang="es-ES" i="1">
                                      <a:latin typeface="Cambria Math" panose="02040503050406030204" pitchFamily="18" charset="0"/>
                                    </a:rPr>
                                    <m:t>𝑊</m:t>
                                  </m:r>
                                </m:e>
                                <m:sub>
                                  <m:r>
                                    <a:rPr lang="es-ES" i="1">
                                      <a:latin typeface="Cambria Math" panose="02040503050406030204" pitchFamily="18" charset="0"/>
                                    </a:rPr>
                                    <m:t>𝑖</m:t>
                                  </m:r>
                                </m:sub>
                              </m:sSub>
                              <m:r>
                                <a:rPr lang="es-ES" i="1">
                                  <a:latin typeface="Cambria Math" panose="02040503050406030204" pitchFamily="18" charset="0"/>
                                </a:rPr>
                                <m:t>+</m:t>
                              </m:r>
                              <m:r>
                                <a:rPr lang="es-ES" i="1">
                                  <a:latin typeface="Cambria Math" panose="02040503050406030204" pitchFamily="18" charset="0"/>
                                  <a:ea typeface="Cambria Math" panose="02040503050406030204" pitchFamily="18" charset="0"/>
                                </a:rPr>
                                <m:t>𝜃</m:t>
                              </m:r>
                            </m:e>
                          </m:nary>
                        </m:e>
                      </m:d>
                    </m:oMath>
                  </m:oMathPara>
                </a14:m>
                <a:endParaRPr lang="es-AR" dirty="0"/>
              </a:p>
            </p:txBody>
          </p:sp>
        </mc:Choice>
        <mc:Fallback xmlns="">
          <p:sp>
            <p:nvSpPr>
              <p:cNvPr id="7" name="CuadroTexto 6">
                <a:extLst>
                  <a:ext uri="{FF2B5EF4-FFF2-40B4-BE49-F238E27FC236}">
                    <a16:creationId xmlns:a16="http://schemas.microsoft.com/office/drawing/2014/main" id="{60BEEA5A-EF8E-65EB-0BD8-2594C1E5C02C}"/>
                  </a:ext>
                </a:extLst>
              </p:cNvPr>
              <p:cNvSpPr txBox="1">
                <a:spLocks noRot="1" noChangeAspect="1" noMove="1" noResize="1" noEditPoints="1" noAdjustHandles="1" noChangeArrowheads="1" noChangeShapeType="1" noTextEdit="1"/>
              </p:cNvSpPr>
              <p:nvPr/>
            </p:nvSpPr>
            <p:spPr>
              <a:xfrm>
                <a:off x="3434058" y="5197902"/>
                <a:ext cx="2203873" cy="756233"/>
              </a:xfrm>
              <a:prstGeom prst="rect">
                <a:avLst/>
              </a:prstGeom>
              <a:blipFill>
                <a:blip r:embed="rId3"/>
                <a:stretch>
                  <a:fillRect/>
                </a:stretch>
              </a:blipFill>
            </p:spPr>
            <p:txBody>
              <a:bodyPr/>
              <a:lstStyle/>
              <a:p>
                <a:r>
                  <a:rPr lang="es-AR">
                    <a:noFill/>
                  </a:rPr>
                  <a:t> </a:t>
                </a:r>
              </a:p>
            </p:txBody>
          </p:sp>
        </mc:Fallback>
      </mc:AlternateContent>
    </p:spTree>
    <p:extLst>
      <p:ext uri="{BB962C8B-B14F-4D97-AF65-F5344CB8AC3E}">
        <p14:creationId xmlns:p14="http://schemas.microsoft.com/office/powerpoint/2010/main" val="24094292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lstStyle/>
          <a:p>
            <a:r>
              <a:rPr lang="es-ES" dirty="0"/>
              <a:t>Redes neuronales artificiales: Perceptrón</a:t>
            </a:r>
          </a:p>
        </p:txBody>
      </p:sp>
      <p:sp>
        <p:nvSpPr>
          <p:cNvPr id="13" name="12 Título"/>
          <p:cNvSpPr>
            <a:spLocks noGrp="1"/>
          </p:cNvSpPr>
          <p:nvPr>
            <p:ph type="title"/>
          </p:nvPr>
        </p:nvSpPr>
        <p:spPr/>
        <p:txBody>
          <a:bodyPr/>
          <a:lstStyle/>
          <a:p>
            <a:r>
              <a:rPr lang="es-ES" dirty="0"/>
              <a:t>Marco teórico</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pic>
        <p:nvPicPr>
          <p:cNvPr id="8" name="Imagen 7" descr="Gráfico, Gráfico de líneas&#10;&#10;Descripción generada automáticamente">
            <a:extLst>
              <a:ext uri="{FF2B5EF4-FFF2-40B4-BE49-F238E27FC236}">
                <a16:creationId xmlns:a16="http://schemas.microsoft.com/office/drawing/2014/main" id="{E1E666C9-6712-0229-8462-EA36F37777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634" y="1819338"/>
            <a:ext cx="5760731" cy="4297689"/>
          </a:xfrm>
          <a:prstGeom prst="rect">
            <a:avLst/>
          </a:prstGeom>
        </p:spPr>
      </p:pic>
    </p:spTree>
    <p:extLst>
      <p:ext uri="{BB962C8B-B14F-4D97-AF65-F5344CB8AC3E}">
        <p14:creationId xmlns:p14="http://schemas.microsoft.com/office/powerpoint/2010/main" val="9952018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normAutofit lnSpcReduction="10000"/>
          </a:bodyPr>
          <a:lstStyle/>
          <a:p>
            <a:r>
              <a:rPr lang="es-ES" dirty="0"/>
              <a:t>Redes neuronales artificiales: Perceptrón Multicapa</a:t>
            </a:r>
          </a:p>
          <a:p>
            <a:pPr lvl="1"/>
            <a:r>
              <a:rPr lang="es-ES" dirty="0"/>
              <a:t>Al interconectar varias </a:t>
            </a:r>
            <a:r>
              <a:rPr lang="es-ES" b="1" dirty="0"/>
              <a:t>neuronas artificiales</a:t>
            </a:r>
            <a:r>
              <a:rPr lang="es-ES" dirty="0"/>
              <a:t> y organizarlas en capas podemos formar una </a:t>
            </a:r>
            <a:r>
              <a:rPr lang="es-ES" b="1" dirty="0"/>
              <a:t>red neuronal</a:t>
            </a:r>
            <a:r>
              <a:rPr lang="es-ES" dirty="0"/>
              <a:t>.</a:t>
            </a:r>
          </a:p>
          <a:p>
            <a:pPr lvl="1"/>
            <a:r>
              <a:rPr lang="es-ES" dirty="0"/>
              <a:t>Estas redes se construyen siguiendo una </a:t>
            </a:r>
            <a:r>
              <a:rPr lang="es-ES" b="1" dirty="0"/>
              <a:t>arquitectura</a:t>
            </a:r>
            <a:r>
              <a:rPr lang="es-ES" dirty="0"/>
              <a:t> específica: cantidad de capas, número de neuronas por capa, tipo de capas, entre otros parámetros.</a:t>
            </a:r>
          </a:p>
          <a:p>
            <a:pPr lvl="1"/>
            <a:r>
              <a:rPr lang="es-ES" dirty="0"/>
              <a:t>Uno de los modelos más estudiados es el </a:t>
            </a:r>
            <a:r>
              <a:rPr lang="es-ES" b="1" dirty="0"/>
              <a:t>perceptrón multicapa</a:t>
            </a:r>
            <a:r>
              <a:rPr lang="es-ES" dirty="0"/>
              <a:t>. Esta red consta de una </a:t>
            </a:r>
            <a:r>
              <a:rPr lang="es-ES" b="1" dirty="0"/>
              <a:t>capa de entrada</a:t>
            </a:r>
            <a:r>
              <a:rPr lang="es-ES" dirty="0"/>
              <a:t> que se conecta a una o varias </a:t>
            </a:r>
            <a:r>
              <a:rPr lang="es-ES" b="1" dirty="0"/>
              <a:t>capas ocultas</a:t>
            </a:r>
            <a:r>
              <a:rPr lang="es-ES" dirty="0"/>
              <a:t>, y a una </a:t>
            </a:r>
            <a:r>
              <a:rPr lang="es-ES" b="1" dirty="0"/>
              <a:t>capa de salida</a:t>
            </a:r>
            <a:r>
              <a:rPr lang="es-ES" dirty="0"/>
              <a:t>.</a:t>
            </a:r>
          </a:p>
          <a:p>
            <a:pPr lvl="1"/>
            <a:r>
              <a:rPr lang="es-ES" dirty="0"/>
              <a:t>Cada capa puede tener un número diferente de neuronas y está </a:t>
            </a:r>
            <a:r>
              <a:rPr lang="es-ES" b="1" dirty="0"/>
              <a:t>completamente conectada</a:t>
            </a:r>
            <a:r>
              <a:rPr lang="es-ES" dirty="0"/>
              <a:t> a la capa adyacente. Cada </a:t>
            </a:r>
            <a:r>
              <a:rPr lang="es-ES" b="1" dirty="0"/>
              <a:t>neurona</a:t>
            </a:r>
            <a:r>
              <a:rPr lang="es-ES" dirty="0"/>
              <a:t> tiene asociados </a:t>
            </a:r>
            <a:r>
              <a:rPr lang="es-ES" b="1" dirty="0"/>
              <a:t>pesos</a:t>
            </a:r>
            <a:r>
              <a:rPr lang="es-ES" dirty="0"/>
              <a:t> y un </a:t>
            </a:r>
            <a:r>
              <a:rPr lang="es-ES" b="1" dirty="0"/>
              <a:t>umbral</a:t>
            </a:r>
            <a:r>
              <a:rPr lang="es-ES" dirty="0"/>
              <a:t>.</a:t>
            </a:r>
          </a:p>
          <a:p>
            <a:pPr lvl="1"/>
            <a:r>
              <a:rPr lang="es-ES" dirty="0"/>
              <a:t>Si la </a:t>
            </a:r>
            <a:r>
              <a:rPr lang="es-ES" b="1" dirty="0"/>
              <a:t>salida</a:t>
            </a:r>
            <a:r>
              <a:rPr lang="es-ES" dirty="0"/>
              <a:t> de cualquier neurona individual supera el </a:t>
            </a:r>
            <a:r>
              <a:rPr lang="es-ES" b="1" dirty="0"/>
              <a:t>umbral especificado</a:t>
            </a:r>
            <a:r>
              <a:rPr lang="es-ES" dirty="0"/>
              <a:t>, la neurona se </a:t>
            </a:r>
            <a:r>
              <a:rPr lang="es-ES" b="1" dirty="0"/>
              <a:t>activa</a:t>
            </a:r>
            <a:r>
              <a:rPr lang="es-ES" dirty="0"/>
              <a:t> y envía datos a la siguiente capa de la red. De lo contrario, no se transmite información a la siguiente capa.</a:t>
            </a:r>
          </a:p>
        </p:txBody>
      </p:sp>
      <p:sp>
        <p:nvSpPr>
          <p:cNvPr id="13" name="12 Título"/>
          <p:cNvSpPr>
            <a:spLocks noGrp="1"/>
          </p:cNvSpPr>
          <p:nvPr>
            <p:ph type="title"/>
          </p:nvPr>
        </p:nvSpPr>
        <p:spPr/>
        <p:txBody>
          <a:bodyPr/>
          <a:lstStyle/>
          <a:p>
            <a:r>
              <a:rPr lang="es-ES" dirty="0"/>
              <a:t>Marco teórico</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1590180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13 Marcador de contenido"/>
              <p:cNvSpPr>
                <a:spLocks noGrp="1"/>
              </p:cNvSpPr>
              <p:nvPr>
                <p:ph idx="1"/>
              </p:nvPr>
            </p:nvSpPr>
            <p:spPr/>
            <p:txBody>
              <a:bodyPr/>
              <a:lstStyle/>
              <a:p>
                <a:r>
                  <a:rPr lang="es-ES" dirty="0"/>
                  <a:t>Obtención de los parámetros:</a:t>
                </a:r>
              </a:p>
              <a:p>
                <a:pPr lvl="1"/>
                <a:r>
                  <a:rPr lang="es-ES" dirty="0"/>
                  <a:t>Según la teoría de </a:t>
                </a:r>
                <a:r>
                  <a:rPr lang="es-ES" b="1" dirty="0"/>
                  <a:t>señales y sistemas</a:t>
                </a:r>
                <a:r>
                  <a:rPr lang="es-ES" dirty="0"/>
                  <a:t>, cualquier </a:t>
                </a:r>
                <a:r>
                  <a:rPr lang="es-ES" b="1" dirty="0"/>
                  <a:t>sistema</a:t>
                </a:r>
                <a:r>
                  <a:rPr lang="es-ES" dirty="0"/>
                  <a:t> </a:t>
                </a:r>
                <a:r>
                  <a:rPr lang="es-ES" b="1" dirty="0"/>
                  <a:t>lineal e invariante en el tiempo</a:t>
                </a:r>
                <a:r>
                  <a:rPr lang="es-ES" dirty="0"/>
                  <a:t> (</a:t>
                </a:r>
                <a:r>
                  <a:rPr lang="es-ES" b="1" dirty="0"/>
                  <a:t>LTI</a:t>
                </a:r>
                <a:r>
                  <a:rPr lang="es-ES" dirty="0"/>
                  <a:t>) puede describirse mediante su </a:t>
                </a:r>
                <a:r>
                  <a:rPr lang="es-ES" b="1" dirty="0"/>
                  <a:t>respuesta al impulso </a:t>
                </a:r>
                <a:r>
                  <a:rPr lang="es-ES" dirty="0"/>
                  <a:t>(</a:t>
                </a:r>
                <a:r>
                  <a:rPr lang="es-ES" b="1" dirty="0"/>
                  <a:t>h(t)</a:t>
                </a:r>
                <a:r>
                  <a:rPr lang="es-ES" dirty="0"/>
                  <a:t>).</a:t>
                </a:r>
              </a:p>
              <a:p>
                <a:pPr lvl="1"/>
                <a:r>
                  <a:rPr lang="es-ES" dirty="0"/>
                  <a:t>Para este caso, se considera al conjunto de una </a:t>
                </a:r>
                <a:r>
                  <a:rPr lang="es-ES" b="1" dirty="0"/>
                  <a:t>sala</a:t>
                </a:r>
                <a:r>
                  <a:rPr lang="es-ES" dirty="0"/>
                  <a:t> equipada con un </a:t>
                </a:r>
                <a:r>
                  <a:rPr lang="es-ES" b="1" dirty="0"/>
                  <a:t>micrófono</a:t>
                </a:r>
                <a:r>
                  <a:rPr lang="es-ES" dirty="0"/>
                  <a:t> y una </a:t>
                </a:r>
                <a:r>
                  <a:rPr lang="es-ES" b="1" dirty="0"/>
                  <a:t>fuente de sonido </a:t>
                </a:r>
                <a:r>
                  <a:rPr lang="es-ES" dirty="0"/>
                  <a:t>como </a:t>
                </a:r>
                <a:r>
                  <a:rPr lang="es-ES" b="1" dirty="0"/>
                  <a:t>sistema LTI</a:t>
                </a:r>
                <a:r>
                  <a:rPr lang="es-ES" dirty="0"/>
                  <a:t>.</a:t>
                </a:r>
              </a:p>
              <a:p>
                <a:pPr lvl="1"/>
                <a:r>
                  <a:rPr lang="es-ES" dirty="0"/>
                  <a:t>Por ende, podemos obtener la respuesta al sistema como:</a:t>
                </a:r>
              </a:p>
              <a:p>
                <a:pPr lvl="1"/>
                <a:endParaRPr lang="es-ES" dirty="0"/>
              </a:p>
              <a:p>
                <a:pPr marL="471487" lvl="1" indent="0">
                  <a:buNone/>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𝑦</m:t>
                      </m:r>
                      <m:d>
                        <m:dPr>
                          <m:ctrlPr>
                            <a:rPr lang="es-ES" b="0" i="1" smtClean="0">
                              <a:latin typeface="Cambria Math" panose="02040503050406030204" pitchFamily="18" charset="0"/>
                            </a:rPr>
                          </m:ctrlPr>
                        </m:dPr>
                        <m:e>
                          <m:r>
                            <a:rPr lang="es-ES" b="0" i="1" smtClean="0">
                              <a:latin typeface="Cambria Math" panose="02040503050406030204" pitchFamily="18" charset="0"/>
                            </a:rPr>
                            <m:t>𝑡</m:t>
                          </m:r>
                        </m:e>
                      </m:d>
                      <m:r>
                        <a:rPr lang="es-ES" b="0" i="1" smtClean="0">
                          <a:latin typeface="Cambria Math" panose="02040503050406030204" pitchFamily="18" charset="0"/>
                        </a:rPr>
                        <m:t>=</m:t>
                      </m:r>
                      <m:r>
                        <a:rPr lang="es-ES" b="0" i="1" smtClean="0">
                          <a:latin typeface="Cambria Math" panose="02040503050406030204" pitchFamily="18" charset="0"/>
                        </a:rPr>
                        <m:t>𝑥</m:t>
                      </m:r>
                      <m:d>
                        <m:dPr>
                          <m:ctrlPr>
                            <a:rPr lang="es-ES" b="0" i="1" smtClean="0">
                              <a:latin typeface="Cambria Math" panose="02040503050406030204" pitchFamily="18" charset="0"/>
                            </a:rPr>
                          </m:ctrlPr>
                        </m:dPr>
                        <m:e>
                          <m:r>
                            <a:rPr lang="es-ES" b="0" i="1" smtClean="0">
                              <a:latin typeface="Cambria Math" panose="02040503050406030204" pitchFamily="18" charset="0"/>
                            </a:rPr>
                            <m:t>𝑡</m:t>
                          </m:r>
                        </m:e>
                      </m:d>
                      <m:r>
                        <a:rPr lang="es-ES" b="0" i="1" smtClean="0">
                          <a:latin typeface="Cambria Math" panose="02040503050406030204" pitchFamily="18" charset="0"/>
                        </a:rPr>
                        <m:t>∗</m:t>
                      </m:r>
                      <m:r>
                        <a:rPr lang="es-ES" b="0" i="1" smtClean="0">
                          <a:latin typeface="Cambria Math" panose="02040503050406030204" pitchFamily="18" charset="0"/>
                        </a:rPr>
                        <m:t>h</m:t>
                      </m:r>
                      <m:r>
                        <a:rPr lang="es-ES" b="0" i="1" smtClean="0">
                          <a:latin typeface="Cambria Math" panose="02040503050406030204" pitchFamily="18" charset="0"/>
                        </a:rPr>
                        <m:t>(</m:t>
                      </m:r>
                      <m:r>
                        <a:rPr lang="es-ES" b="0" i="1" smtClean="0">
                          <a:latin typeface="Cambria Math" panose="02040503050406030204" pitchFamily="18" charset="0"/>
                        </a:rPr>
                        <m:t>𝑡</m:t>
                      </m:r>
                      <m:r>
                        <a:rPr lang="es-ES" b="0" i="1" smtClean="0">
                          <a:latin typeface="Cambria Math" panose="02040503050406030204" pitchFamily="18" charset="0"/>
                        </a:rPr>
                        <m:t>)</m:t>
                      </m:r>
                    </m:oMath>
                  </m:oMathPara>
                </a14:m>
                <a:endParaRPr lang="es-ES" dirty="0"/>
              </a:p>
              <a:p>
                <a:pPr marL="471487" lvl="1" indent="0">
                  <a:buNone/>
                </a:pPr>
                <a:endParaRPr lang="es-ES" dirty="0"/>
              </a:p>
              <a:p>
                <a:pPr marL="471487" lvl="1" indent="0">
                  <a:buNone/>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𝑦</m:t>
                      </m:r>
                      <m:r>
                        <a:rPr lang="es-ES" b="0" i="1" smtClean="0">
                          <a:latin typeface="Cambria Math" panose="02040503050406030204" pitchFamily="18" charset="0"/>
                        </a:rPr>
                        <m:t>[</m:t>
                      </m:r>
                      <m:r>
                        <a:rPr lang="es-ES" b="0" i="1" smtClean="0">
                          <a:latin typeface="Cambria Math" panose="02040503050406030204" pitchFamily="18" charset="0"/>
                        </a:rPr>
                        <m:t>𝑛</m:t>
                      </m:r>
                      <m:r>
                        <a:rPr lang="es-ES" b="0" i="1" smtClean="0">
                          <a:latin typeface="Cambria Math" panose="02040503050406030204" pitchFamily="18" charset="0"/>
                        </a:rPr>
                        <m:t>]=</m:t>
                      </m:r>
                      <m:r>
                        <a:rPr lang="es-ES" b="0" i="1" smtClean="0">
                          <a:latin typeface="Cambria Math" panose="02040503050406030204" pitchFamily="18" charset="0"/>
                        </a:rPr>
                        <m:t>𝑥</m:t>
                      </m:r>
                      <m:r>
                        <a:rPr lang="es-ES" b="0" i="1" smtClean="0">
                          <a:latin typeface="Cambria Math" panose="02040503050406030204" pitchFamily="18" charset="0"/>
                        </a:rPr>
                        <m:t>[</m:t>
                      </m:r>
                      <m:r>
                        <a:rPr lang="es-ES" b="0" i="1" smtClean="0">
                          <a:latin typeface="Cambria Math" panose="02040503050406030204" pitchFamily="18" charset="0"/>
                        </a:rPr>
                        <m:t>𝑛</m:t>
                      </m:r>
                      <m:r>
                        <a:rPr lang="es-ES" b="0" i="1" smtClean="0">
                          <a:latin typeface="Cambria Math" panose="02040503050406030204" pitchFamily="18" charset="0"/>
                        </a:rPr>
                        <m:t>]∗</m:t>
                      </m:r>
                      <m:r>
                        <a:rPr lang="es-ES" b="0" i="1" smtClean="0">
                          <a:latin typeface="Cambria Math" panose="02040503050406030204" pitchFamily="18" charset="0"/>
                        </a:rPr>
                        <m:t>h</m:t>
                      </m:r>
                      <m:r>
                        <a:rPr lang="es-ES" b="0" i="1" smtClean="0">
                          <a:latin typeface="Cambria Math" panose="02040503050406030204" pitchFamily="18" charset="0"/>
                        </a:rPr>
                        <m:t>[</m:t>
                      </m:r>
                      <m:r>
                        <a:rPr lang="es-ES" b="0" i="1" smtClean="0">
                          <a:latin typeface="Cambria Math" panose="02040503050406030204" pitchFamily="18" charset="0"/>
                        </a:rPr>
                        <m:t>𝑛</m:t>
                      </m:r>
                      <m:r>
                        <a:rPr lang="es-ES" b="0" i="1" smtClean="0">
                          <a:latin typeface="Cambria Math" panose="02040503050406030204" pitchFamily="18" charset="0"/>
                        </a:rPr>
                        <m:t>]</m:t>
                      </m:r>
                    </m:oMath>
                  </m:oMathPara>
                </a14:m>
                <a:endParaRPr lang="es-ES" dirty="0"/>
              </a:p>
            </p:txBody>
          </p:sp>
        </mc:Choice>
        <mc:Fallback xmlns="">
          <p:sp>
            <p:nvSpPr>
              <p:cNvPr id="14" name="13 Marcador de contenido"/>
              <p:cNvSpPr>
                <a:spLocks noGrp="1" noRot="1" noChangeAspect="1" noMove="1" noResize="1" noEditPoints="1" noAdjustHandles="1" noChangeArrowheads="1" noChangeShapeType="1" noTextEdit="1"/>
              </p:cNvSpPr>
              <p:nvPr>
                <p:ph idx="1"/>
              </p:nvPr>
            </p:nvSpPr>
            <p:spPr>
              <a:blipFill>
                <a:blip r:embed="rId2"/>
                <a:stretch>
                  <a:fillRect l="-909" t="-1019" r="-490"/>
                </a:stretch>
              </a:blipFill>
            </p:spPr>
            <p:txBody>
              <a:bodyPr/>
              <a:lstStyle/>
              <a:p>
                <a:r>
                  <a:rPr lang="es-AR">
                    <a:noFill/>
                  </a:rPr>
                  <a:t> </a:t>
                </a:r>
              </a:p>
            </p:txBody>
          </p:sp>
        </mc:Fallback>
      </mc:AlternateContent>
      <p:sp>
        <p:nvSpPr>
          <p:cNvPr id="13" name="12 Título"/>
          <p:cNvSpPr>
            <a:spLocks noGrp="1"/>
          </p:cNvSpPr>
          <p:nvPr>
            <p:ph type="title"/>
          </p:nvPr>
        </p:nvSpPr>
        <p:spPr/>
        <p:txBody>
          <a:bodyPr/>
          <a:lstStyle/>
          <a:p>
            <a:r>
              <a:rPr lang="es-ES" dirty="0"/>
              <a:t>Introducción</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cxnSp>
        <p:nvCxnSpPr>
          <p:cNvPr id="7" name="Conector recto de flecha 6">
            <a:extLst>
              <a:ext uri="{FF2B5EF4-FFF2-40B4-BE49-F238E27FC236}">
                <a16:creationId xmlns:a16="http://schemas.microsoft.com/office/drawing/2014/main" id="{1FE08E6F-3BBD-9BA1-9F83-B43CF72DBBA6}"/>
              </a:ext>
            </a:extLst>
          </p:cNvPr>
          <p:cNvCxnSpPr/>
          <p:nvPr/>
        </p:nvCxnSpPr>
        <p:spPr bwMode="auto">
          <a:xfrm>
            <a:off x="5436096" y="4293096"/>
            <a:ext cx="720080"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Conector recto de flecha 7">
            <a:extLst>
              <a:ext uri="{FF2B5EF4-FFF2-40B4-BE49-F238E27FC236}">
                <a16:creationId xmlns:a16="http://schemas.microsoft.com/office/drawing/2014/main" id="{3429B883-7868-0D2E-C189-E3897374A09D}"/>
              </a:ext>
            </a:extLst>
          </p:cNvPr>
          <p:cNvCxnSpPr/>
          <p:nvPr/>
        </p:nvCxnSpPr>
        <p:spPr bwMode="auto">
          <a:xfrm>
            <a:off x="5436096" y="4941168"/>
            <a:ext cx="720080"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CuadroTexto 8">
            <a:extLst>
              <a:ext uri="{FF2B5EF4-FFF2-40B4-BE49-F238E27FC236}">
                <a16:creationId xmlns:a16="http://schemas.microsoft.com/office/drawing/2014/main" id="{C9DAAFC0-B516-132D-5FFF-942F76C27C8B}"/>
              </a:ext>
            </a:extLst>
          </p:cNvPr>
          <p:cNvSpPr txBox="1"/>
          <p:nvPr/>
        </p:nvSpPr>
        <p:spPr>
          <a:xfrm>
            <a:off x="6264188" y="4123819"/>
            <a:ext cx="1944216" cy="338554"/>
          </a:xfrm>
          <a:prstGeom prst="rect">
            <a:avLst/>
          </a:prstGeom>
          <a:noFill/>
        </p:spPr>
        <p:txBody>
          <a:bodyPr wrap="square" rtlCol="0">
            <a:spAutoFit/>
          </a:bodyPr>
          <a:lstStyle/>
          <a:p>
            <a:r>
              <a:rPr lang="es-ES" sz="1600" i="1" dirty="0"/>
              <a:t>En dominio continuo</a:t>
            </a:r>
            <a:endParaRPr lang="es-AR" sz="1600" i="1" dirty="0"/>
          </a:p>
        </p:txBody>
      </p:sp>
      <p:sp>
        <p:nvSpPr>
          <p:cNvPr id="10" name="CuadroTexto 9">
            <a:extLst>
              <a:ext uri="{FF2B5EF4-FFF2-40B4-BE49-F238E27FC236}">
                <a16:creationId xmlns:a16="http://schemas.microsoft.com/office/drawing/2014/main" id="{31713927-A895-425E-DA7B-C268763C0248}"/>
              </a:ext>
            </a:extLst>
          </p:cNvPr>
          <p:cNvSpPr txBox="1"/>
          <p:nvPr/>
        </p:nvSpPr>
        <p:spPr>
          <a:xfrm>
            <a:off x="6264188" y="4771891"/>
            <a:ext cx="1944216" cy="338554"/>
          </a:xfrm>
          <a:prstGeom prst="rect">
            <a:avLst/>
          </a:prstGeom>
          <a:noFill/>
        </p:spPr>
        <p:txBody>
          <a:bodyPr wrap="square" rtlCol="0">
            <a:spAutoFit/>
          </a:bodyPr>
          <a:lstStyle/>
          <a:p>
            <a:r>
              <a:rPr lang="es-ES" sz="1600" i="1" dirty="0"/>
              <a:t>En dominio discreto</a:t>
            </a:r>
            <a:endParaRPr lang="es-AR" sz="1600" i="1" dirty="0"/>
          </a:p>
        </p:txBody>
      </p:sp>
    </p:spTree>
    <p:extLst>
      <p:ext uri="{BB962C8B-B14F-4D97-AF65-F5344CB8AC3E}">
        <p14:creationId xmlns:p14="http://schemas.microsoft.com/office/powerpoint/2010/main" val="14508128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normAutofit/>
          </a:bodyPr>
          <a:lstStyle/>
          <a:p>
            <a:r>
              <a:rPr lang="es-ES" dirty="0"/>
              <a:t>Redes neuronales artificiales: Perceptrón Multicapa</a:t>
            </a:r>
          </a:p>
        </p:txBody>
      </p:sp>
      <p:sp>
        <p:nvSpPr>
          <p:cNvPr id="13" name="12 Título"/>
          <p:cNvSpPr>
            <a:spLocks noGrp="1"/>
          </p:cNvSpPr>
          <p:nvPr>
            <p:ph type="title"/>
          </p:nvPr>
        </p:nvSpPr>
        <p:spPr/>
        <p:txBody>
          <a:bodyPr/>
          <a:lstStyle/>
          <a:p>
            <a:r>
              <a:rPr lang="es-ES" dirty="0"/>
              <a:t>Marco teórico</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pic>
        <p:nvPicPr>
          <p:cNvPr id="6" name="Imagen 5" descr="Diagrama, Esquemático&#10;&#10;Descripción generada automáticamente">
            <a:extLst>
              <a:ext uri="{FF2B5EF4-FFF2-40B4-BE49-F238E27FC236}">
                <a16:creationId xmlns:a16="http://schemas.microsoft.com/office/drawing/2014/main" id="{13C521B8-2502-680C-6C88-A8FBF5F194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3137" y="1900820"/>
            <a:ext cx="4657725" cy="4352925"/>
          </a:xfrm>
          <a:prstGeom prst="rect">
            <a:avLst/>
          </a:prstGeom>
        </p:spPr>
      </p:pic>
    </p:spTree>
    <p:extLst>
      <p:ext uri="{BB962C8B-B14F-4D97-AF65-F5344CB8AC3E}">
        <p14:creationId xmlns:p14="http://schemas.microsoft.com/office/powerpoint/2010/main" val="27725641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normAutofit/>
          </a:bodyPr>
          <a:lstStyle/>
          <a:p>
            <a:r>
              <a:rPr lang="es-ES" dirty="0"/>
              <a:t>Redes neuronales artificiales: Perceptrón Multicapa</a:t>
            </a:r>
          </a:p>
          <a:p>
            <a:pPr lvl="1"/>
            <a:r>
              <a:rPr lang="es-ES" dirty="0"/>
              <a:t>Una de las ventajas más significativas de este algoritmo es su capacidad para </a:t>
            </a:r>
            <a:r>
              <a:rPr lang="es-ES" b="1" dirty="0"/>
              <a:t>representar cualquier función matemática</a:t>
            </a:r>
            <a:r>
              <a:rPr lang="es-ES" dirty="0"/>
              <a:t>, si la red tiene un número suficiente de neuronas.</a:t>
            </a:r>
          </a:p>
          <a:p>
            <a:pPr lvl="1"/>
            <a:r>
              <a:rPr lang="es-ES" dirty="0"/>
              <a:t>Esta propiedad se conoce como el </a:t>
            </a:r>
            <a:r>
              <a:rPr lang="es-ES" b="1" dirty="0"/>
              <a:t>teorema de aproximación universal de las redes neuronales</a:t>
            </a:r>
            <a:r>
              <a:rPr lang="es-ES" dirty="0"/>
              <a:t>.</a:t>
            </a:r>
          </a:p>
        </p:txBody>
      </p:sp>
      <p:sp>
        <p:nvSpPr>
          <p:cNvPr id="13" name="12 Título"/>
          <p:cNvSpPr>
            <a:spLocks noGrp="1"/>
          </p:cNvSpPr>
          <p:nvPr>
            <p:ph type="title"/>
          </p:nvPr>
        </p:nvSpPr>
        <p:spPr/>
        <p:txBody>
          <a:bodyPr/>
          <a:lstStyle/>
          <a:p>
            <a:r>
              <a:rPr lang="es-ES" dirty="0"/>
              <a:t>Marco teórico</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2144628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normAutofit/>
          </a:bodyPr>
          <a:lstStyle/>
          <a:p>
            <a:r>
              <a:rPr lang="es-ES" dirty="0"/>
              <a:t>Redes neuronales artificiales: Entrenamiento</a:t>
            </a:r>
          </a:p>
          <a:p>
            <a:pPr lvl="1"/>
            <a:r>
              <a:rPr lang="es-ES" dirty="0"/>
              <a:t>Los algoritmos de </a:t>
            </a:r>
            <a:r>
              <a:rPr lang="es-ES" b="1" dirty="0"/>
              <a:t>aprendiza automático</a:t>
            </a:r>
            <a:r>
              <a:rPr lang="es-ES" dirty="0"/>
              <a:t> se basan en el </a:t>
            </a:r>
            <a:r>
              <a:rPr lang="es-ES" b="1" dirty="0"/>
              <a:t>procesamiento de datos</a:t>
            </a:r>
            <a:r>
              <a:rPr lang="es-ES" dirty="0"/>
              <a:t> para </a:t>
            </a:r>
            <a:r>
              <a:rPr lang="es-ES" b="1" dirty="0"/>
              <a:t>entrenar</a:t>
            </a:r>
            <a:r>
              <a:rPr lang="es-ES" dirty="0"/>
              <a:t> modelos. En el caso del </a:t>
            </a:r>
            <a:r>
              <a:rPr lang="es-ES" b="1" dirty="0"/>
              <a:t>aprendizaje supervisado</a:t>
            </a:r>
            <a:r>
              <a:rPr lang="es-ES" dirty="0"/>
              <a:t>, se utilizan datos de entrenamiento en forma de pares </a:t>
            </a:r>
            <a:r>
              <a:rPr lang="es-ES" b="1" dirty="0"/>
              <a:t>(x, y)</a:t>
            </a:r>
            <a:r>
              <a:rPr lang="es-ES" dirty="0"/>
              <a:t>, donde </a:t>
            </a:r>
            <a:r>
              <a:rPr lang="es-ES" b="1" dirty="0"/>
              <a:t>y</a:t>
            </a:r>
            <a:r>
              <a:rPr lang="es-ES" dirty="0"/>
              <a:t> representa el valor objetivo esperado para una determinada entrada </a:t>
            </a:r>
            <a:r>
              <a:rPr lang="es-ES" b="1" dirty="0"/>
              <a:t>x</a:t>
            </a:r>
            <a:r>
              <a:rPr lang="es-ES" dirty="0"/>
              <a:t>.</a:t>
            </a:r>
          </a:p>
          <a:p>
            <a:pPr lvl="1"/>
            <a:r>
              <a:rPr lang="es-ES" dirty="0"/>
              <a:t>El objetivo de una red neuronal es encontrar una </a:t>
            </a:r>
            <a:r>
              <a:rPr lang="es-ES" b="1" dirty="0"/>
              <a:t>configuración</a:t>
            </a:r>
            <a:r>
              <a:rPr lang="es-ES" dirty="0"/>
              <a:t> óptima de los </a:t>
            </a:r>
            <a:r>
              <a:rPr lang="es-ES" b="1" dirty="0"/>
              <a:t>parámetros entrenables</a:t>
            </a:r>
            <a:r>
              <a:rPr lang="es-ES" dirty="0"/>
              <a:t> que permita que una entrada </a:t>
            </a:r>
            <a:r>
              <a:rPr lang="es-ES" b="1" dirty="0"/>
              <a:t>x</a:t>
            </a:r>
            <a:r>
              <a:rPr lang="es-ES" dirty="0"/>
              <a:t> genere la salida deseada </a:t>
            </a:r>
            <a:r>
              <a:rPr lang="es-ES" b="1" dirty="0"/>
              <a:t>y</a:t>
            </a:r>
            <a:r>
              <a:rPr lang="es-ES" dirty="0"/>
              <a:t>. A este proceso se lo conoce como </a:t>
            </a:r>
            <a:r>
              <a:rPr lang="es-ES" b="1" dirty="0"/>
              <a:t>entrenamiento</a:t>
            </a:r>
            <a:r>
              <a:rPr lang="es-ES" dirty="0"/>
              <a:t>.</a:t>
            </a:r>
          </a:p>
          <a:p>
            <a:pPr lvl="1"/>
            <a:r>
              <a:rPr lang="es-ES" dirty="0"/>
              <a:t>Para configurar estos parámetros se utiliza una </a:t>
            </a:r>
            <a:r>
              <a:rPr lang="es-ES" b="1" dirty="0"/>
              <a:t>función de costo</a:t>
            </a:r>
            <a:r>
              <a:rPr lang="es-ES" dirty="0"/>
              <a:t>, la cual es la encargada de medir la </a:t>
            </a:r>
            <a:r>
              <a:rPr lang="es-ES" b="1" dirty="0"/>
              <a:t>discrepancia</a:t>
            </a:r>
            <a:r>
              <a:rPr lang="es-ES" dirty="0"/>
              <a:t> entre el valor </a:t>
            </a:r>
            <a:r>
              <a:rPr lang="es-ES" b="1" dirty="0"/>
              <a:t>obtenido</a:t>
            </a:r>
            <a:r>
              <a:rPr lang="es-ES" dirty="0"/>
              <a:t> por la red y el </a:t>
            </a:r>
            <a:r>
              <a:rPr lang="es-ES" b="1" dirty="0"/>
              <a:t>deseado</a:t>
            </a:r>
            <a:r>
              <a:rPr lang="es-ES" dirty="0"/>
              <a:t>. El resultado de esta función se utiliza como una señal de </a:t>
            </a:r>
            <a:r>
              <a:rPr lang="es-ES" b="1" dirty="0"/>
              <a:t>retroalimentación</a:t>
            </a:r>
            <a:r>
              <a:rPr lang="es-ES" dirty="0"/>
              <a:t> para ajustar los parámetros entrenables de la red y </a:t>
            </a:r>
            <a:r>
              <a:rPr lang="es-ES" b="1" dirty="0"/>
              <a:t>minimizar el error</a:t>
            </a:r>
            <a:r>
              <a:rPr lang="es-ES" dirty="0"/>
              <a:t>.</a:t>
            </a:r>
          </a:p>
        </p:txBody>
      </p:sp>
      <p:sp>
        <p:nvSpPr>
          <p:cNvPr id="13" name="12 Título"/>
          <p:cNvSpPr>
            <a:spLocks noGrp="1"/>
          </p:cNvSpPr>
          <p:nvPr>
            <p:ph type="title"/>
          </p:nvPr>
        </p:nvSpPr>
        <p:spPr/>
        <p:txBody>
          <a:bodyPr/>
          <a:lstStyle/>
          <a:p>
            <a:r>
              <a:rPr lang="es-ES" dirty="0"/>
              <a:t>Marco teórico</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31002004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normAutofit/>
          </a:bodyPr>
          <a:lstStyle/>
          <a:p>
            <a:r>
              <a:rPr lang="es-ES" dirty="0"/>
              <a:t>Redes neuronales artificiales: Entrenamiento</a:t>
            </a:r>
          </a:p>
          <a:p>
            <a:pPr lvl="1"/>
            <a:r>
              <a:rPr lang="es-ES" dirty="0"/>
              <a:t>La </a:t>
            </a:r>
            <a:r>
              <a:rPr lang="es-ES" b="1" dirty="0"/>
              <a:t>forma y el tipo de datos</a:t>
            </a:r>
            <a:r>
              <a:rPr lang="es-ES" dirty="0"/>
              <a:t> que se presentan a la red tienen un impacto significativo en su </a:t>
            </a:r>
            <a:r>
              <a:rPr lang="es-ES" b="1" dirty="0"/>
              <a:t>rendimiento</a:t>
            </a:r>
            <a:r>
              <a:rPr lang="es-ES" dirty="0"/>
              <a:t>. El objetivo es lograr que esta pueda </a:t>
            </a:r>
            <a:r>
              <a:rPr lang="es-ES" b="1" dirty="0"/>
              <a:t>generalizar</a:t>
            </a:r>
            <a:r>
              <a:rPr lang="es-ES" dirty="0"/>
              <a:t> y </a:t>
            </a:r>
            <a:r>
              <a:rPr lang="es-ES" b="1" dirty="0"/>
              <a:t>estimar</a:t>
            </a:r>
            <a:r>
              <a:rPr lang="es-ES" dirty="0"/>
              <a:t> de manera precisa datos que </a:t>
            </a:r>
            <a:r>
              <a:rPr lang="es-ES" b="1" dirty="0"/>
              <a:t>no ha visto previamente</a:t>
            </a:r>
            <a:r>
              <a:rPr lang="es-ES" dirty="0"/>
              <a:t>. Para lograr esto, la base de datos se divide en los siguientes conjuntos:</a:t>
            </a:r>
          </a:p>
          <a:p>
            <a:pPr lvl="2"/>
            <a:r>
              <a:rPr lang="es-ES" b="1" dirty="0"/>
              <a:t>Conjunto de entrenamiento</a:t>
            </a:r>
            <a:r>
              <a:rPr lang="es-ES" dirty="0"/>
              <a:t>: es el más grande y se utiliza durante la etapa de entrenamiento de la red neuronal.</a:t>
            </a:r>
          </a:p>
          <a:p>
            <a:pPr lvl="2"/>
            <a:r>
              <a:rPr lang="es-ES" b="1" dirty="0"/>
              <a:t>Conjunto de validación</a:t>
            </a:r>
            <a:r>
              <a:rPr lang="es-ES" dirty="0"/>
              <a:t>: se utiliza para evaluar el rendimiento del sistema durante la etapa de entrenamiento.</a:t>
            </a:r>
          </a:p>
          <a:p>
            <a:pPr lvl="2"/>
            <a:r>
              <a:rPr lang="es-ES" b="1" dirty="0"/>
              <a:t>Conjunto de prueba</a:t>
            </a:r>
            <a:r>
              <a:rPr lang="es-ES" dirty="0"/>
              <a:t>: se utiliza para evaluar el rendimiento de la red neuronal al realizar estimaciones. Contiene datos que nunca han sido vistos por la red.</a:t>
            </a:r>
          </a:p>
        </p:txBody>
      </p:sp>
      <p:sp>
        <p:nvSpPr>
          <p:cNvPr id="13" name="12 Título"/>
          <p:cNvSpPr>
            <a:spLocks noGrp="1"/>
          </p:cNvSpPr>
          <p:nvPr>
            <p:ph type="title"/>
          </p:nvPr>
        </p:nvSpPr>
        <p:spPr/>
        <p:txBody>
          <a:bodyPr/>
          <a:lstStyle/>
          <a:p>
            <a:r>
              <a:rPr lang="es-ES" dirty="0"/>
              <a:t>Marco teórico</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22388142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normAutofit/>
          </a:bodyPr>
          <a:lstStyle/>
          <a:p>
            <a:r>
              <a:rPr lang="es-ES" dirty="0"/>
              <a:t>Redes neuronales artificiales: Entrenamiento</a:t>
            </a:r>
          </a:p>
          <a:p>
            <a:pPr lvl="1"/>
            <a:r>
              <a:rPr lang="es-ES" dirty="0"/>
              <a:t>Cuando las redes neuronales no están correctamente implementadas, tanto por la elección de sus parámetros e hiperpárametros como por la base de datos utilizada, se pueden dar dos fenómenos no deseados: el </a:t>
            </a:r>
            <a:r>
              <a:rPr lang="es-ES" b="1" dirty="0"/>
              <a:t>sobreajuste</a:t>
            </a:r>
            <a:r>
              <a:rPr lang="es-ES" dirty="0"/>
              <a:t> y el </a:t>
            </a:r>
            <a:r>
              <a:rPr lang="es-ES" b="1" dirty="0" err="1"/>
              <a:t>subajuste</a:t>
            </a:r>
            <a:r>
              <a:rPr lang="es-ES" dirty="0"/>
              <a:t>.</a:t>
            </a:r>
          </a:p>
          <a:p>
            <a:pPr lvl="1"/>
            <a:r>
              <a:rPr lang="es-ES" dirty="0"/>
              <a:t>El </a:t>
            </a:r>
            <a:r>
              <a:rPr lang="es-ES" b="1" dirty="0"/>
              <a:t>sobreajuste</a:t>
            </a:r>
            <a:r>
              <a:rPr lang="es-ES" dirty="0"/>
              <a:t> se produce cuando el modelo muestra un rendimiento excelente en los datos de entrenamiento, pero un rendimiento deficiente en los datos de validación y evaluación.</a:t>
            </a:r>
          </a:p>
          <a:p>
            <a:pPr lvl="1"/>
            <a:r>
              <a:rPr lang="es-ES" dirty="0"/>
              <a:t>El </a:t>
            </a:r>
            <a:r>
              <a:rPr lang="es-ES" b="1" dirty="0" err="1"/>
              <a:t>subajuste</a:t>
            </a:r>
            <a:r>
              <a:rPr lang="es-ES" dirty="0"/>
              <a:t> se refiere a un rendimiento deficiente tanto en los datos de entrenamiento como en los de evaluación.</a:t>
            </a:r>
          </a:p>
        </p:txBody>
      </p:sp>
      <p:sp>
        <p:nvSpPr>
          <p:cNvPr id="13" name="12 Título"/>
          <p:cNvSpPr>
            <a:spLocks noGrp="1"/>
          </p:cNvSpPr>
          <p:nvPr>
            <p:ph type="title"/>
          </p:nvPr>
        </p:nvSpPr>
        <p:spPr/>
        <p:txBody>
          <a:bodyPr/>
          <a:lstStyle/>
          <a:p>
            <a:r>
              <a:rPr lang="es-ES" dirty="0"/>
              <a:t>Marco teórico</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18069911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normAutofit/>
          </a:bodyPr>
          <a:lstStyle/>
          <a:p>
            <a:r>
              <a:rPr lang="es-ES" dirty="0"/>
              <a:t>Redes neuronales convolucionales: CNN</a:t>
            </a:r>
          </a:p>
          <a:p>
            <a:pPr lvl="1"/>
            <a:r>
              <a:rPr lang="es-ES" dirty="0"/>
              <a:t>Las redes neuronales convolucionales (CNN) son un tipo de red neuronal profunda en el que las </a:t>
            </a:r>
            <a:r>
              <a:rPr lang="es-ES" b="1" dirty="0"/>
              <a:t>neuronas</a:t>
            </a:r>
            <a:r>
              <a:rPr lang="es-ES" dirty="0"/>
              <a:t> corresponden a </a:t>
            </a:r>
            <a:r>
              <a:rPr lang="es-ES" b="1" dirty="0"/>
              <a:t>campos receptivos</a:t>
            </a:r>
            <a:r>
              <a:rPr lang="es-ES" dirty="0"/>
              <a:t>, similar al funcionamiento de la corteza visual.</a:t>
            </a:r>
          </a:p>
          <a:p>
            <a:pPr lvl="1"/>
            <a:r>
              <a:rPr lang="es-ES" dirty="0"/>
              <a:t>Este algoritmo utiliza </a:t>
            </a:r>
            <a:r>
              <a:rPr lang="es-ES" b="1" dirty="0"/>
              <a:t>filtros convolucionales </a:t>
            </a:r>
            <a:r>
              <a:rPr lang="es-ES" dirty="0"/>
              <a:t>para extraer características significativas de las imágenes, como bordes, texturas, formas, entre otros. Estos filtros se aplican repetidamente a la imagen, reduciendo su tamaño a medida que se profundiza la red.</a:t>
            </a:r>
          </a:p>
          <a:p>
            <a:pPr lvl="1"/>
            <a:r>
              <a:rPr lang="es-ES" dirty="0"/>
              <a:t>La información resultante se alimenta a capas completamente conectadas para que la red pueda realizar una tarea específica, como la clasificación de imagen.</a:t>
            </a:r>
          </a:p>
        </p:txBody>
      </p:sp>
      <p:sp>
        <p:nvSpPr>
          <p:cNvPr id="13" name="12 Título"/>
          <p:cNvSpPr>
            <a:spLocks noGrp="1"/>
          </p:cNvSpPr>
          <p:nvPr>
            <p:ph type="title"/>
          </p:nvPr>
        </p:nvSpPr>
        <p:spPr/>
        <p:txBody>
          <a:bodyPr/>
          <a:lstStyle/>
          <a:p>
            <a:r>
              <a:rPr lang="es-ES" dirty="0"/>
              <a:t>Marco teórico</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5870678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normAutofit/>
          </a:bodyPr>
          <a:lstStyle/>
          <a:p>
            <a:r>
              <a:rPr lang="es-ES" dirty="0"/>
              <a:t>Redes neuronales convolucionales: CNN</a:t>
            </a:r>
          </a:p>
          <a:p>
            <a:pPr lvl="1"/>
            <a:r>
              <a:rPr lang="es-ES" dirty="0"/>
              <a:t>La </a:t>
            </a:r>
            <a:r>
              <a:rPr lang="es-ES" b="1" dirty="0"/>
              <a:t>capa convolucional </a:t>
            </a:r>
            <a:r>
              <a:rPr lang="es-ES" dirty="0"/>
              <a:t>es el componente fundamental de las CNN. La misma cuenta con las siguientes características:</a:t>
            </a:r>
          </a:p>
          <a:p>
            <a:pPr lvl="2"/>
            <a:r>
              <a:rPr lang="es-ES" b="1" dirty="0"/>
              <a:t>Campo receptivo limitado</a:t>
            </a:r>
            <a:r>
              <a:rPr lang="es-ES" dirty="0"/>
              <a:t>: Las neuronas en una capa convolucional están conectadas solo a una parte local de la entrada, conocida como campo receptivo, permitiéndoles capturar patrones locales en los datos. A medida que se avanza en la red, este campo receptivo se expande para abarcar áreas más extensas de la entrada.</a:t>
            </a:r>
          </a:p>
          <a:p>
            <a:pPr lvl="2"/>
            <a:r>
              <a:rPr lang="es-ES" b="1" dirty="0"/>
              <a:t>Parámetros compartidos</a:t>
            </a:r>
            <a:r>
              <a:rPr lang="es-ES" dirty="0"/>
              <a:t>: En una capa convolucional, los pesos de las neuronas se comparten entre distintas partes del campo receptivo, lo que reduce la cantidad de parámetros entrenables en la red. Esta propiedad mejora la eficiencia en memoria y cálculo de las redes convolucionales. Además, permite a estas redes detectar patrones en diversas ubicaciones de la entrada, lo que les da invariancia a las traslaciones.</a:t>
            </a:r>
          </a:p>
        </p:txBody>
      </p:sp>
      <p:sp>
        <p:nvSpPr>
          <p:cNvPr id="13" name="12 Título"/>
          <p:cNvSpPr>
            <a:spLocks noGrp="1"/>
          </p:cNvSpPr>
          <p:nvPr>
            <p:ph type="title"/>
          </p:nvPr>
        </p:nvSpPr>
        <p:spPr/>
        <p:txBody>
          <a:bodyPr/>
          <a:lstStyle/>
          <a:p>
            <a:r>
              <a:rPr lang="es-ES" dirty="0"/>
              <a:t>Marco teórico</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12058205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normAutofit/>
          </a:bodyPr>
          <a:lstStyle/>
          <a:p>
            <a:r>
              <a:rPr lang="es-ES" dirty="0"/>
              <a:t>Redes neuronales convolucionales: CNN</a:t>
            </a:r>
          </a:p>
          <a:p>
            <a:pPr lvl="2"/>
            <a:r>
              <a:rPr lang="es-ES" sz="1600" b="1" dirty="0"/>
              <a:t>Convolución</a:t>
            </a:r>
            <a:r>
              <a:rPr lang="es-ES" sz="1600" dirty="0"/>
              <a:t>: La operación central en una capa convolucional es la convolución, que implica aplicar un filtro (</a:t>
            </a:r>
            <a:r>
              <a:rPr lang="es-ES" sz="1600" dirty="0" err="1"/>
              <a:t>kernel</a:t>
            </a:r>
            <a:r>
              <a:rPr lang="es-ES" sz="1600" dirty="0"/>
              <a:t>) a la entrada. Durante este proceso, el filtro se desliza sobre la entrada, realizando productos internos con secciones correspondientes de la misma. La suma de estos productos internos da como resultado un valor de salida. Esto se repite en varias ubicaciones de la entrada para generar un mapa de características que representa patrones específicos, como bordes, texturas o formas. Cada filtro aprende a detectar un patrón particular en la entrada.</a:t>
            </a:r>
          </a:p>
        </p:txBody>
      </p:sp>
      <p:sp>
        <p:nvSpPr>
          <p:cNvPr id="13" name="12 Título"/>
          <p:cNvSpPr>
            <a:spLocks noGrp="1"/>
          </p:cNvSpPr>
          <p:nvPr>
            <p:ph type="title"/>
          </p:nvPr>
        </p:nvSpPr>
        <p:spPr/>
        <p:txBody>
          <a:bodyPr/>
          <a:lstStyle/>
          <a:p>
            <a:r>
              <a:rPr lang="es-ES" dirty="0"/>
              <a:t>Marco teórico</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pic>
        <p:nvPicPr>
          <p:cNvPr id="6" name="Imagen 5" descr="Diagrama&#10;&#10;Descripción generada automáticamente con confianza media">
            <a:extLst>
              <a:ext uri="{FF2B5EF4-FFF2-40B4-BE49-F238E27FC236}">
                <a16:creationId xmlns:a16="http://schemas.microsoft.com/office/drawing/2014/main" id="{A403B0AD-5678-14DB-69FC-7E91B477BD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5988" y="3760295"/>
            <a:ext cx="7416824" cy="2493450"/>
          </a:xfrm>
          <a:prstGeom prst="rect">
            <a:avLst/>
          </a:prstGeom>
        </p:spPr>
      </p:pic>
    </p:spTree>
    <p:extLst>
      <p:ext uri="{BB962C8B-B14F-4D97-AF65-F5344CB8AC3E}">
        <p14:creationId xmlns:p14="http://schemas.microsoft.com/office/powerpoint/2010/main" val="30051810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13 Marcador de contenido"/>
              <p:cNvSpPr>
                <a:spLocks noGrp="1"/>
              </p:cNvSpPr>
              <p:nvPr>
                <p:ph idx="1"/>
              </p:nvPr>
            </p:nvSpPr>
            <p:spPr/>
            <p:txBody>
              <a:bodyPr/>
              <a:lstStyle/>
              <a:p>
                <a:r>
                  <a:rPr lang="es-ES" dirty="0"/>
                  <a:t>Generación de base de datos: TAE y descriptores</a:t>
                </a:r>
              </a:p>
              <a:p>
                <a:pPr lvl="1"/>
                <a:r>
                  <a:rPr lang="es-ES" dirty="0"/>
                  <a:t>Para que una </a:t>
                </a:r>
                <a:r>
                  <a:rPr lang="es-ES" b="1" dirty="0"/>
                  <a:t>red neuronal</a:t>
                </a:r>
                <a:r>
                  <a:rPr lang="es-ES" dirty="0"/>
                  <a:t> aprenda tareas complejas, es esencial contar con una </a:t>
                </a:r>
                <a:r>
                  <a:rPr lang="es-ES" b="1" dirty="0"/>
                  <a:t>amplia base de datos</a:t>
                </a:r>
                <a:r>
                  <a:rPr lang="es-ES" dirty="0"/>
                  <a:t> que refleje todas las características del fenómeno que se quiere </a:t>
                </a:r>
                <a:r>
                  <a:rPr lang="es-ES" b="1" dirty="0"/>
                  <a:t>modelar</a:t>
                </a:r>
                <a:r>
                  <a:rPr lang="es-ES" dirty="0"/>
                  <a:t>.</a:t>
                </a:r>
              </a:p>
              <a:p>
                <a:pPr lvl="1"/>
                <a:r>
                  <a:rPr lang="es-ES" dirty="0"/>
                  <a:t>Asegurar la </a:t>
                </a:r>
                <a:r>
                  <a:rPr lang="es-ES" b="1" dirty="0"/>
                  <a:t>consistencia en la codificación</a:t>
                </a:r>
                <a:r>
                  <a:rPr lang="es-ES" dirty="0"/>
                  <a:t>, incluyendo profundidad de bits, frecuencia de muestreo y formato de audio, es igualmente crucial.</a:t>
                </a:r>
              </a:p>
              <a:p>
                <a:pPr lvl="1"/>
                <a:r>
                  <a:rPr lang="es-ES" dirty="0"/>
                  <a:t>En esta investigación, la base de datos incluye envolventes temporales de amplitud (</a:t>
                </a:r>
                <a:r>
                  <a:rPr lang="es-ES" b="1" dirty="0"/>
                  <a:t>TAE</a:t>
                </a:r>
                <a:r>
                  <a:rPr lang="es-ES" dirty="0"/>
                  <a:t>) de grabaciones de voz con reverberación como datos de entrada, junto con datos acústicos de la sala (</a:t>
                </a:r>
                <a14:m>
                  <m:oMath xmlns:m="http://schemas.openxmlformats.org/officeDocument/2006/math">
                    <m:sSub>
                      <m:sSubPr>
                        <m:ctrlPr>
                          <a:rPr lang="es-ES" b="1" i="1" smtClean="0">
                            <a:latin typeface="Cambria Math" panose="02040503050406030204" pitchFamily="18" charset="0"/>
                          </a:rPr>
                        </m:ctrlPr>
                      </m:sSubPr>
                      <m:e>
                        <m:r>
                          <a:rPr lang="es-ES" b="1" i="0" smtClean="0">
                            <a:latin typeface="Cambria Math" panose="02040503050406030204" pitchFamily="18" charset="0"/>
                          </a:rPr>
                          <m:t>𝐓</m:t>
                        </m:r>
                      </m:e>
                      <m:sub>
                        <m:r>
                          <a:rPr lang="es-ES" b="1" i="0" smtClean="0">
                            <a:latin typeface="Cambria Math" panose="02040503050406030204" pitchFamily="18" charset="0"/>
                          </a:rPr>
                          <m:t>𝟑𝟎</m:t>
                        </m:r>
                      </m:sub>
                    </m:sSub>
                  </m:oMath>
                </a14:m>
                <a:r>
                  <a:rPr lang="es-ES" dirty="0"/>
                  <a:t>, </a:t>
                </a:r>
                <a14:m>
                  <m:oMath xmlns:m="http://schemas.openxmlformats.org/officeDocument/2006/math">
                    <m:sSub>
                      <m:sSubPr>
                        <m:ctrlPr>
                          <a:rPr lang="es-ES" b="1" i="1">
                            <a:latin typeface="Cambria Math" panose="02040503050406030204" pitchFamily="18" charset="0"/>
                          </a:rPr>
                        </m:ctrlPr>
                      </m:sSubPr>
                      <m:e>
                        <m:r>
                          <a:rPr lang="es-ES" b="1" i="1" smtClean="0">
                            <a:latin typeface="Cambria Math" panose="02040503050406030204" pitchFamily="18" charset="0"/>
                          </a:rPr>
                          <m:t>𝑪</m:t>
                        </m:r>
                      </m:e>
                      <m:sub>
                        <m:r>
                          <a:rPr lang="es-ES" b="1" i="0" smtClean="0">
                            <a:latin typeface="Cambria Math" panose="02040503050406030204" pitchFamily="18" charset="0"/>
                          </a:rPr>
                          <m:t>𝟓</m:t>
                        </m:r>
                        <m:r>
                          <a:rPr lang="es-ES" b="1">
                            <a:latin typeface="Cambria Math" panose="02040503050406030204" pitchFamily="18" charset="0"/>
                          </a:rPr>
                          <m:t>𝟎</m:t>
                        </m:r>
                      </m:sub>
                    </m:sSub>
                  </m:oMath>
                </a14:m>
                <a:r>
                  <a:rPr lang="es-ES" dirty="0"/>
                  <a:t>, </a:t>
                </a:r>
                <a14:m>
                  <m:oMath xmlns:m="http://schemas.openxmlformats.org/officeDocument/2006/math">
                    <m:sSub>
                      <m:sSubPr>
                        <m:ctrlPr>
                          <a:rPr lang="es-ES" b="1" i="1">
                            <a:latin typeface="Cambria Math" panose="02040503050406030204" pitchFamily="18" charset="0"/>
                          </a:rPr>
                        </m:ctrlPr>
                      </m:sSubPr>
                      <m:e>
                        <m:r>
                          <a:rPr lang="es-ES" b="1" i="1" smtClean="0">
                            <a:latin typeface="Cambria Math" panose="02040503050406030204" pitchFamily="18" charset="0"/>
                          </a:rPr>
                          <m:t>𝑪</m:t>
                        </m:r>
                      </m:e>
                      <m:sub>
                        <m:r>
                          <a:rPr lang="es-ES" b="1" i="0" smtClean="0">
                            <a:latin typeface="Cambria Math" panose="02040503050406030204" pitchFamily="18" charset="0"/>
                          </a:rPr>
                          <m:t>𝟖</m:t>
                        </m:r>
                        <m:r>
                          <a:rPr lang="es-ES" b="1">
                            <a:latin typeface="Cambria Math" panose="02040503050406030204" pitchFamily="18" charset="0"/>
                          </a:rPr>
                          <m:t>𝟎</m:t>
                        </m:r>
                      </m:sub>
                    </m:sSub>
                  </m:oMath>
                </a14:m>
                <a:r>
                  <a:rPr lang="es-ES" dirty="0"/>
                  <a:t>, y </a:t>
                </a:r>
                <a14:m>
                  <m:oMath xmlns:m="http://schemas.openxmlformats.org/officeDocument/2006/math">
                    <m:sSub>
                      <m:sSubPr>
                        <m:ctrlPr>
                          <a:rPr lang="es-ES" b="1" i="1">
                            <a:latin typeface="Cambria Math" panose="02040503050406030204" pitchFamily="18" charset="0"/>
                          </a:rPr>
                        </m:ctrlPr>
                      </m:sSubPr>
                      <m:e>
                        <m:r>
                          <a:rPr lang="es-ES" b="1" i="0" smtClean="0">
                            <a:latin typeface="Cambria Math" panose="02040503050406030204" pitchFamily="18" charset="0"/>
                          </a:rPr>
                          <m:t>𝐃</m:t>
                        </m:r>
                      </m:e>
                      <m:sub>
                        <m:r>
                          <a:rPr lang="es-ES" b="1" i="0" smtClean="0">
                            <a:latin typeface="Cambria Math" panose="02040503050406030204" pitchFamily="18" charset="0"/>
                          </a:rPr>
                          <m:t>𝟓</m:t>
                        </m:r>
                        <m:r>
                          <a:rPr lang="es-ES" b="1" i="0">
                            <a:latin typeface="Cambria Math" panose="02040503050406030204" pitchFamily="18" charset="0"/>
                          </a:rPr>
                          <m:t>𝟎</m:t>
                        </m:r>
                      </m:sub>
                    </m:sSub>
                  </m:oMath>
                </a14:m>
                <a:r>
                  <a:rPr lang="es-ES" dirty="0"/>
                  <a:t>) como los valores objetivos. Se optó por usar </a:t>
                </a:r>
                <a:r>
                  <a:rPr lang="es-ES" b="1" dirty="0" err="1"/>
                  <a:t>TAEs</a:t>
                </a:r>
                <a:r>
                  <a:rPr lang="es-ES" dirty="0"/>
                  <a:t> en lugar de grabaciones completas para reducir el tamaño de la base de datos significativamente, ya que cada TAE ocupa solo el 0.25 % de las muestras del audio original.</a:t>
                </a:r>
              </a:p>
            </p:txBody>
          </p:sp>
        </mc:Choice>
        <mc:Fallback xmlns="">
          <p:sp>
            <p:nvSpPr>
              <p:cNvPr id="14" name="13 Marcador de contenido"/>
              <p:cNvSpPr>
                <a:spLocks noGrp="1" noRot="1" noChangeAspect="1" noMove="1" noResize="1" noEditPoints="1" noAdjustHandles="1" noChangeArrowheads="1" noChangeShapeType="1" noTextEdit="1"/>
              </p:cNvSpPr>
              <p:nvPr>
                <p:ph idx="1"/>
              </p:nvPr>
            </p:nvSpPr>
            <p:spPr>
              <a:blipFill>
                <a:blip r:embed="rId2"/>
                <a:stretch>
                  <a:fillRect l="-909" t="-1019" r="-1189"/>
                </a:stretch>
              </a:blipFill>
            </p:spPr>
            <p:txBody>
              <a:bodyPr/>
              <a:lstStyle/>
              <a:p>
                <a:r>
                  <a:rPr lang="es-AR">
                    <a:noFill/>
                  </a:rPr>
                  <a:t> </a:t>
                </a:r>
              </a:p>
            </p:txBody>
          </p:sp>
        </mc:Fallback>
      </mc:AlternateContent>
      <p:sp>
        <p:nvSpPr>
          <p:cNvPr id="13" name="12 Título"/>
          <p:cNvSpPr>
            <a:spLocks noGrp="1"/>
          </p:cNvSpPr>
          <p:nvPr>
            <p:ph type="title"/>
          </p:nvPr>
        </p:nvSpPr>
        <p:spPr/>
        <p:txBody>
          <a:bodyPr/>
          <a:lstStyle/>
          <a:p>
            <a:r>
              <a:rPr lang="es-ES" dirty="0"/>
              <a:t>Metodología</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1581751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lstStyle/>
          <a:p>
            <a:r>
              <a:rPr lang="es-ES" dirty="0"/>
              <a:t>Generación de base de datos: TAE y descriptores</a:t>
            </a:r>
          </a:p>
          <a:p>
            <a:pPr lvl="1"/>
            <a:r>
              <a:rPr lang="es-ES" dirty="0"/>
              <a:t>Se utilizaron </a:t>
            </a:r>
            <a:r>
              <a:rPr lang="es-ES" b="1" dirty="0"/>
              <a:t>grabaciones de voz anecoicas</a:t>
            </a:r>
            <a:r>
              <a:rPr lang="es-ES" dirty="0"/>
              <a:t> tomadas en la sala anecoica de la Universidad Tecnológica de Delft. Estas grabaciones se </a:t>
            </a:r>
            <a:r>
              <a:rPr lang="es-ES" b="1" dirty="0"/>
              <a:t>reverberaron</a:t>
            </a:r>
            <a:r>
              <a:rPr lang="es-ES" dirty="0"/>
              <a:t> convolucionándolas con respuestas al impulso de diversas salas, generando así variaciones en la base de datos. </a:t>
            </a:r>
          </a:p>
          <a:p>
            <a:pPr lvl="1"/>
            <a:r>
              <a:rPr lang="es-ES" dirty="0"/>
              <a:t>Para cada audio reverberado y su respectiva respuesta al impulso, se llevaron a cabo cálculos de los valores de </a:t>
            </a:r>
            <a:r>
              <a:rPr lang="es-ES" b="1" dirty="0"/>
              <a:t>TAE</a:t>
            </a:r>
            <a:r>
              <a:rPr lang="es-ES" dirty="0"/>
              <a:t> y </a:t>
            </a:r>
            <a:r>
              <a:rPr lang="es-ES" b="1" dirty="0"/>
              <a:t>descriptores acústicos</a:t>
            </a:r>
            <a:r>
              <a:rPr lang="es-ES" dirty="0"/>
              <a:t>.</a:t>
            </a:r>
          </a:p>
          <a:p>
            <a:pPr lvl="1"/>
            <a:r>
              <a:rPr lang="es-ES" dirty="0"/>
              <a:t>La base de datos se dividió en tres grupos: </a:t>
            </a:r>
            <a:r>
              <a:rPr lang="es-ES" b="1" dirty="0"/>
              <a:t>entrenamiento</a:t>
            </a:r>
            <a:r>
              <a:rPr lang="es-ES" dirty="0"/>
              <a:t>, </a:t>
            </a:r>
            <a:r>
              <a:rPr lang="es-ES" b="1" dirty="0"/>
              <a:t>validación</a:t>
            </a:r>
            <a:r>
              <a:rPr lang="es-ES" dirty="0"/>
              <a:t> y </a:t>
            </a:r>
            <a:r>
              <a:rPr lang="es-ES" b="1" dirty="0"/>
              <a:t>prueba</a:t>
            </a:r>
            <a:r>
              <a:rPr lang="es-ES" dirty="0"/>
              <a:t>. El grupo de prueba representa el 20% del total de la base de datos, mientras que el conjunto de entrenamiento comprende el 70% y el de validación el 10% restante.</a:t>
            </a:r>
          </a:p>
        </p:txBody>
      </p:sp>
      <p:sp>
        <p:nvSpPr>
          <p:cNvPr id="13" name="12 Título"/>
          <p:cNvSpPr>
            <a:spLocks noGrp="1"/>
          </p:cNvSpPr>
          <p:nvPr>
            <p:ph type="title"/>
          </p:nvPr>
        </p:nvSpPr>
        <p:spPr/>
        <p:txBody>
          <a:bodyPr/>
          <a:lstStyle/>
          <a:p>
            <a:r>
              <a:rPr lang="es-ES" dirty="0"/>
              <a:t>Metodología</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
        <p:nvSpPr>
          <p:cNvPr id="5" name="CuadroTexto 4">
            <a:extLst>
              <a:ext uri="{FF2B5EF4-FFF2-40B4-BE49-F238E27FC236}">
                <a16:creationId xmlns:a16="http://schemas.microsoft.com/office/drawing/2014/main" id="{6BB63D1B-0603-A477-DE49-443F108117EF}"/>
              </a:ext>
            </a:extLst>
          </p:cNvPr>
          <p:cNvSpPr txBox="1"/>
          <p:nvPr/>
        </p:nvSpPr>
        <p:spPr>
          <a:xfrm>
            <a:off x="95913" y="5945968"/>
            <a:ext cx="4434419" cy="307777"/>
          </a:xfrm>
          <a:prstGeom prst="rect">
            <a:avLst/>
          </a:prstGeom>
          <a:noFill/>
        </p:spPr>
        <p:txBody>
          <a:bodyPr wrap="none" rtlCol="0">
            <a:spAutoFit/>
          </a:bodyPr>
          <a:lstStyle/>
          <a:p>
            <a:r>
              <a:rPr lang="es-ES" sz="1400" dirty="0">
                <a:solidFill>
                  <a:schemeClr val="accent5">
                    <a:lumMod val="50000"/>
                  </a:schemeClr>
                </a:solidFill>
              </a:rPr>
              <a:t>Delft </a:t>
            </a:r>
            <a:r>
              <a:rPr lang="es-ES" sz="1400" dirty="0" err="1">
                <a:solidFill>
                  <a:schemeClr val="accent5">
                    <a:lumMod val="50000"/>
                  </a:schemeClr>
                </a:solidFill>
              </a:rPr>
              <a:t>University</a:t>
            </a:r>
            <a:r>
              <a:rPr lang="es-ES" sz="1400" dirty="0">
                <a:solidFill>
                  <a:schemeClr val="accent5">
                    <a:lumMod val="50000"/>
                  </a:schemeClr>
                </a:solidFill>
              </a:rPr>
              <a:t> </a:t>
            </a:r>
            <a:r>
              <a:rPr lang="es-ES" sz="1400" dirty="0" err="1">
                <a:solidFill>
                  <a:schemeClr val="accent5">
                    <a:lumMod val="50000"/>
                  </a:schemeClr>
                </a:solidFill>
              </a:rPr>
              <a:t>of</a:t>
            </a:r>
            <a:r>
              <a:rPr lang="es-ES" sz="1400" dirty="0">
                <a:solidFill>
                  <a:schemeClr val="accent5">
                    <a:lumMod val="50000"/>
                  </a:schemeClr>
                </a:solidFill>
              </a:rPr>
              <a:t> </a:t>
            </a:r>
            <a:r>
              <a:rPr lang="es-ES" sz="1400" dirty="0" err="1">
                <a:solidFill>
                  <a:schemeClr val="accent5">
                    <a:lumMod val="50000"/>
                  </a:schemeClr>
                </a:solidFill>
              </a:rPr>
              <a:t>Technology</a:t>
            </a:r>
            <a:r>
              <a:rPr lang="es-ES" sz="1400" dirty="0">
                <a:solidFill>
                  <a:schemeClr val="accent5">
                    <a:lumMod val="50000"/>
                  </a:schemeClr>
                </a:solidFill>
              </a:rPr>
              <a:t>: https://www.tudelft.nl/en/</a:t>
            </a:r>
            <a:endParaRPr lang="es-AR" sz="1400" dirty="0">
              <a:solidFill>
                <a:schemeClr val="accent5">
                  <a:lumMod val="50000"/>
                </a:schemeClr>
              </a:solidFill>
            </a:endParaRPr>
          </a:p>
        </p:txBody>
      </p:sp>
    </p:spTree>
    <p:extLst>
      <p:ext uri="{BB962C8B-B14F-4D97-AF65-F5344CB8AC3E}">
        <p14:creationId xmlns:p14="http://schemas.microsoft.com/office/powerpoint/2010/main" val="2205331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a:effectLst>
            <a:softEdge rad="127000"/>
          </a:effectLst>
        </p:spPr>
        <p:txBody>
          <a:bodyPr/>
          <a:lstStyle/>
          <a:p>
            <a:r>
              <a:rPr lang="es-ES" dirty="0"/>
              <a:t>Obtención de los parámetros:</a:t>
            </a:r>
          </a:p>
          <a:p>
            <a:pPr lvl="1"/>
            <a:r>
              <a:rPr lang="es-ES" dirty="0"/>
              <a:t>Como se utiliza un </a:t>
            </a:r>
            <a:r>
              <a:rPr lang="es-ES" b="1" dirty="0"/>
              <a:t>micrófono</a:t>
            </a:r>
            <a:r>
              <a:rPr lang="es-ES" dirty="0"/>
              <a:t> para captar la respuesta al impulso del sistema, los </a:t>
            </a:r>
            <a:r>
              <a:rPr lang="es-ES" b="1" dirty="0"/>
              <a:t>métodos de excitación</a:t>
            </a:r>
            <a:r>
              <a:rPr lang="es-ES" dirty="0"/>
              <a:t> deben ser </a:t>
            </a:r>
            <a:r>
              <a:rPr lang="es-ES" b="1" dirty="0"/>
              <a:t>acústicos</a:t>
            </a:r>
            <a:r>
              <a:rPr lang="es-ES" dirty="0"/>
              <a:t>.</a:t>
            </a:r>
          </a:p>
          <a:p>
            <a:pPr lvl="1"/>
            <a:r>
              <a:rPr lang="es-ES" dirty="0"/>
              <a:t>Entre los más comunes podemos encontrar:</a:t>
            </a:r>
          </a:p>
          <a:p>
            <a:pPr marL="471487" lvl="1" indent="0">
              <a:buNone/>
            </a:pPr>
            <a:endParaRPr lang="es-ES" dirty="0"/>
          </a:p>
          <a:p>
            <a:pPr lvl="2"/>
            <a:r>
              <a:rPr lang="es-ES" dirty="0"/>
              <a:t>Disparo en blanco</a:t>
            </a:r>
          </a:p>
          <a:p>
            <a:pPr lvl="2"/>
            <a:r>
              <a:rPr lang="es-ES" dirty="0"/>
              <a:t>Explosión de globos</a:t>
            </a:r>
          </a:p>
          <a:p>
            <a:pPr lvl="2"/>
            <a:r>
              <a:rPr lang="es-ES" dirty="0"/>
              <a:t>Aplausos</a:t>
            </a:r>
          </a:p>
          <a:p>
            <a:pPr lvl="2"/>
            <a:r>
              <a:rPr lang="es-ES" dirty="0"/>
              <a:t>Choque de maderas</a:t>
            </a:r>
          </a:p>
          <a:p>
            <a:pPr lvl="2"/>
            <a:r>
              <a:rPr lang="es-ES" dirty="0"/>
              <a:t>Barrido frecuencial logarítmico (LSS)</a:t>
            </a:r>
          </a:p>
          <a:p>
            <a:pPr lvl="1"/>
            <a:endParaRPr lang="es-ES" dirty="0"/>
          </a:p>
          <a:p>
            <a:pPr marL="471487" lvl="1" indent="0">
              <a:buNone/>
            </a:pPr>
            <a:endParaRPr lang="es-ES" dirty="0"/>
          </a:p>
        </p:txBody>
      </p:sp>
      <p:sp>
        <p:nvSpPr>
          <p:cNvPr id="13" name="12 Título"/>
          <p:cNvSpPr>
            <a:spLocks noGrp="1"/>
          </p:cNvSpPr>
          <p:nvPr>
            <p:ph type="title"/>
          </p:nvPr>
        </p:nvSpPr>
        <p:spPr/>
        <p:txBody>
          <a:bodyPr/>
          <a:lstStyle/>
          <a:p>
            <a:r>
              <a:rPr lang="es-ES" dirty="0"/>
              <a:t>Introducción</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
        <p:nvSpPr>
          <p:cNvPr id="11" name="Rectángulo: esquinas redondeadas 10">
            <a:extLst>
              <a:ext uri="{FF2B5EF4-FFF2-40B4-BE49-F238E27FC236}">
                <a16:creationId xmlns:a16="http://schemas.microsoft.com/office/drawing/2014/main" id="{E45101DE-B4D8-AEFA-1F54-BB7B1C67D7A7}"/>
              </a:ext>
            </a:extLst>
          </p:cNvPr>
          <p:cNvSpPr/>
          <p:nvPr/>
        </p:nvSpPr>
        <p:spPr bwMode="auto">
          <a:xfrm>
            <a:off x="1043608" y="3140968"/>
            <a:ext cx="2880320" cy="1399776"/>
          </a:xfrm>
          <a:prstGeom prst="roundRect">
            <a:avLst/>
          </a:prstGeom>
          <a:noFill/>
          <a:ln w="28575"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s-AR" sz="1800" b="0" i="0" u="none" strike="noStrike" cap="none" normalizeH="0" baseline="0">
              <a:ln>
                <a:noFill/>
              </a:ln>
              <a:solidFill>
                <a:schemeClr val="tx1"/>
              </a:solidFill>
              <a:effectLst/>
              <a:latin typeface="Verdana" pitchFamily="34" charset="0"/>
              <a:ea typeface="ＭＳ Ｐゴシック" pitchFamily="50" charset="-128"/>
            </a:endParaRPr>
          </a:p>
        </p:txBody>
      </p:sp>
      <p:sp>
        <p:nvSpPr>
          <p:cNvPr id="12" name="Rectángulo: esquinas redondeadas 11">
            <a:extLst>
              <a:ext uri="{FF2B5EF4-FFF2-40B4-BE49-F238E27FC236}">
                <a16:creationId xmlns:a16="http://schemas.microsoft.com/office/drawing/2014/main" id="{682DB74F-2EC7-DEAE-17F2-9DBB54758B52}"/>
              </a:ext>
            </a:extLst>
          </p:cNvPr>
          <p:cNvSpPr/>
          <p:nvPr/>
        </p:nvSpPr>
        <p:spPr bwMode="auto">
          <a:xfrm>
            <a:off x="1043608" y="4586252"/>
            <a:ext cx="4248472" cy="454259"/>
          </a:xfrm>
          <a:prstGeom prst="roundRect">
            <a:avLst/>
          </a:pr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s-AR" sz="1800" b="0" i="0" u="none" strike="noStrike" cap="none" normalizeH="0" baseline="0" dirty="0">
              <a:ln>
                <a:noFill/>
              </a:ln>
              <a:solidFill>
                <a:schemeClr val="tx1"/>
              </a:solidFill>
              <a:effectLst/>
              <a:latin typeface="Verdana" pitchFamily="34" charset="0"/>
              <a:ea typeface="ＭＳ Ｐゴシック" pitchFamily="50" charset="-128"/>
            </a:endParaRPr>
          </a:p>
        </p:txBody>
      </p:sp>
      <p:sp>
        <p:nvSpPr>
          <p:cNvPr id="15" name="CuadroTexto 14">
            <a:extLst>
              <a:ext uri="{FF2B5EF4-FFF2-40B4-BE49-F238E27FC236}">
                <a16:creationId xmlns:a16="http://schemas.microsoft.com/office/drawing/2014/main" id="{63CFD010-A3EC-7441-2598-6A5C4965EDF6}"/>
              </a:ext>
            </a:extLst>
          </p:cNvPr>
          <p:cNvSpPr txBox="1"/>
          <p:nvPr/>
        </p:nvSpPr>
        <p:spPr>
          <a:xfrm>
            <a:off x="5904148" y="3247315"/>
            <a:ext cx="2664296" cy="923330"/>
          </a:xfrm>
          <a:prstGeom prst="rect">
            <a:avLst/>
          </a:prstGeom>
          <a:noFill/>
        </p:spPr>
        <p:txBody>
          <a:bodyPr wrap="square" rtlCol="0">
            <a:spAutoFit/>
          </a:bodyPr>
          <a:lstStyle/>
          <a:p>
            <a:r>
              <a:rPr lang="es-ES" i="1" u="sng" dirty="0"/>
              <a:t>Métodos directos:</a:t>
            </a:r>
            <a:r>
              <a:rPr lang="es-ES" i="1" dirty="0"/>
              <a:t> no replicables y limitados en frecuencia</a:t>
            </a:r>
            <a:endParaRPr lang="es-AR" i="1" dirty="0"/>
          </a:p>
        </p:txBody>
      </p:sp>
      <p:sp>
        <p:nvSpPr>
          <p:cNvPr id="17" name="CuadroTexto 16">
            <a:extLst>
              <a:ext uri="{FF2B5EF4-FFF2-40B4-BE49-F238E27FC236}">
                <a16:creationId xmlns:a16="http://schemas.microsoft.com/office/drawing/2014/main" id="{0D495062-5B0E-BE97-ACB2-BE6009BF7C9A}"/>
              </a:ext>
            </a:extLst>
          </p:cNvPr>
          <p:cNvSpPr txBox="1"/>
          <p:nvPr/>
        </p:nvSpPr>
        <p:spPr>
          <a:xfrm>
            <a:off x="5904148" y="4213216"/>
            <a:ext cx="2392876" cy="1200329"/>
          </a:xfrm>
          <a:prstGeom prst="rect">
            <a:avLst/>
          </a:prstGeom>
          <a:noFill/>
        </p:spPr>
        <p:txBody>
          <a:bodyPr wrap="square" rtlCol="0">
            <a:spAutoFit/>
          </a:bodyPr>
          <a:lstStyle/>
          <a:p>
            <a:r>
              <a:rPr lang="es-ES" i="1" u="sng" dirty="0"/>
              <a:t>Método indirecto: </a:t>
            </a:r>
            <a:r>
              <a:rPr lang="es-ES" i="1" dirty="0"/>
              <a:t>replicable y con control en el ancho de banda de medición</a:t>
            </a:r>
            <a:endParaRPr lang="es-AR" i="1" dirty="0"/>
          </a:p>
        </p:txBody>
      </p:sp>
      <p:cxnSp>
        <p:nvCxnSpPr>
          <p:cNvPr id="19" name="Conector recto de flecha 18">
            <a:extLst>
              <a:ext uri="{FF2B5EF4-FFF2-40B4-BE49-F238E27FC236}">
                <a16:creationId xmlns:a16="http://schemas.microsoft.com/office/drawing/2014/main" id="{FC4641DC-2CC0-DAC1-B4B8-5C90BC10E73A}"/>
              </a:ext>
            </a:extLst>
          </p:cNvPr>
          <p:cNvCxnSpPr/>
          <p:nvPr/>
        </p:nvCxnSpPr>
        <p:spPr bwMode="auto">
          <a:xfrm>
            <a:off x="4067944" y="3708980"/>
            <a:ext cx="1800200" cy="1"/>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Conector recto de flecha 20">
            <a:extLst>
              <a:ext uri="{FF2B5EF4-FFF2-40B4-BE49-F238E27FC236}">
                <a16:creationId xmlns:a16="http://schemas.microsoft.com/office/drawing/2014/main" id="{BF345E90-959B-39B7-5327-1A001BAF5F07}"/>
              </a:ext>
            </a:extLst>
          </p:cNvPr>
          <p:cNvCxnSpPr/>
          <p:nvPr/>
        </p:nvCxnSpPr>
        <p:spPr bwMode="auto">
          <a:xfrm>
            <a:off x="5364088" y="4813381"/>
            <a:ext cx="504056"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946378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5"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lstStyle/>
          <a:p>
            <a:r>
              <a:rPr lang="es-ES" dirty="0"/>
              <a:t>Generación de base de datos: TAE y descriptores</a:t>
            </a:r>
          </a:p>
          <a:p>
            <a:pPr lvl="1"/>
            <a:r>
              <a:rPr lang="es-ES" dirty="0"/>
              <a:t>Se garantizó que las </a:t>
            </a:r>
            <a:r>
              <a:rPr lang="es-ES" b="1" dirty="0"/>
              <a:t>TAE</a:t>
            </a:r>
            <a:r>
              <a:rPr lang="es-ES" dirty="0"/>
              <a:t> generadas para la base de datos no provinieran de </a:t>
            </a:r>
            <a:r>
              <a:rPr lang="es-ES" b="1" dirty="0"/>
              <a:t>archivos duplicados</a:t>
            </a:r>
            <a:r>
              <a:rPr lang="es-ES" dirty="0"/>
              <a:t>. </a:t>
            </a:r>
          </a:p>
          <a:p>
            <a:pPr lvl="1"/>
            <a:r>
              <a:rPr lang="es-ES" dirty="0"/>
              <a:t>Para ello, se realizó una </a:t>
            </a:r>
            <a:r>
              <a:rPr lang="es-ES" b="1" dirty="0"/>
              <a:t>separación de respuestas al impulso</a:t>
            </a:r>
            <a:r>
              <a:rPr lang="es-ES" dirty="0"/>
              <a:t> de manera que el 80 % de cada grupo (</a:t>
            </a:r>
            <a:r>
              <a:rPr lang="es-ES" b="1" dirty="0"/>
              <a:t>reales</a:t>
            </a:r>
            <a:r>
              <a:rPr lang="es-ES" dirty="0"/>
              <a:t>, </a:t>
            </a:r>
            <a:r>
              <a:rPr lang="es-ES" b="1" dirty="0"/>
              <a:t>aumentadas</a:t>
            </a:r>
            <a:r>
              <a:rPr lang="es-ES" dirty="0"/>
              <a:t> y </a:t>
            </a:r>
            <a:r>
              <a:rPr lang="es-ES" b="1" dirty="0"/>
              <a:t>sintéticas</a:t>
            </a:r>
            <a:r>
              <a:rPr lang="es-ES" dirty="0"/>
              <a:t>) se destinara para el entrenamiento y validación, y el 20 % restante se reservara para el conjunto de pruebas.</a:t>
            </a:r>
          </a:p>
        </p:txBody>
      </p:sp>
      <p:sp>
        <p:nvSpPr>
          <p:cNvPr id="13" name="12 Título"/>
          <p:cNvSpPr>
            <a:spLocks noGrp="1"/>
          </p:cNvSpPr>
          <p:nvPr>
            <p:ph type="title"/>
          </p:nvPr>
        </p:nvSpPr>
        <p:spPr/>
        <p:txBody>
          <a:bodyPr/>
          <a:lstStyle/>
          <a:p>
            <a:r>
              <a:rPr lang="es-ES" dirty="0"/>
              <a:t>Metodología</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37716654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normAutofit lnSpcReduction="10000"/>
          </a:bodyPr>
          <a:lstStyle/>
          <a:p>
            <a:r>
              <a:rPr lang="es-ES" dirty="0"/>
              <a:t>Generación de base de datos: señales de voz</a:t>
            </a:r>
          </a:p>
          <a:p>
            <a:pPr lvl="1"/>
            <a:r>
              <a:rPr lang="es-ES" dirty="0"/>
              <a:t>Se utilizó la base de datos del desafío </a:t>
            </a:r>
            <a:r>
              <a:rPr lang="es-ES" b="1" dirty="0"/>
              <a:t>ACE </a:t>
            </a:r>
            <a:r>
              <a:rPr lang="es-ES" b="1" dirty="0" err="1"/>
              <a:t>Challenge</a:t>
            </a:r>
            <a:r>
              <a:rPr lang="es-ES" dirty="0"/>
              <a:t>, que incluye las </a:t>
            </a:r>
            <a:r>
              <a:rPr lang="es-ES" b="1" dirty="0"/>
              <a:t>grabaciones de voz anecoicas</a:t>
            </a:r>
            <a:r>
              <a:rPr lang="es-ES" dirty="0"/>
              <a:t>. La misma cuenta con 50 grabaciones de personas respondiendo a preguntas con oraciones extensas.</a:t>
            </a:r>
          </a:p>
          <a:p>
            <a:pPr lvl="1"/>
            <a:r>
              <a:rPr lang="es-ES" dirty="0"/>
              <a:t>Se </a:t>
            </a:r>
            <a:r>
              <a:rPr lang="es-ES" b="1" dirty="0"/>
              <a:t>descartaron 12 grabaciones </a:t>
            </a:r>
            <a:r>
              <a:rPr lang="es-ES" dirty="0"/>
              <a:t>con duración inferior a 5 s (el mínimo necesario para generar una TAE). Se seleccionaron los 38 archivos restantes, clasificándolos por género y tipo de pregunta. </a:t>
            </a:r>
          </a:p>
          <a:p>
            <a:pPr lvl="1"/>
            <a:r>
              <a:rPr lang="es-ES" dirty="0"/>
              <a:t>30 de estos archivos formaron la base de datos de entrenamiento, con igual cantidad de grabaciones de hombres y mujeres que respondieron las mismas preguntas. Los 8 archivos restantes se reservaron para pruebas, también distribuidos equitativamente entre hombres y mujeres, y se aseguró que las preguntas fueran diferentes en comparación con el conjunto de entrenamiento.</a:t>
            </a:r>
          </a:p>
          <a:p>
            <a:pPr lvl="1"/>
            <a:r>
              <a:rPr lang="es-ES" dirty="0"/>
              <a:t>Todos los archivos seleccionados se </a:t>
            </a:r>
            <a:r>
              <a:rPr lang="es-ES" b="1" dirty="0"/>
              <a:t>recortaron</a:t>
            </a:r>
            <a:r>
              <a:rPr lang="es-ES" dirty="0"/>
              <a:t> a una </a:t>
            </a:r>
            <a:r>
              <a:rPr lang="es-ES" b="1" dirty="0"/>
              <a:t>duración de 5 s </a:t>
            </a:r>
            <a:r>
              <a:rPr lang="es-ES" dirty="0"/>
              <a:t>y se </a:t>
            </a:r>
            <a:r>
              <a:rPr lang="es-ES" b="1" dirty="0" err="1"/>
              <a:t>remuestrearon</a:t>
            </a:r>
            <a:r>
              <a:rPr lang="es-ES" dirty="0"/>
              <a:t> a 16 kHz para uniformidad en la base de datos.</a:t>
            </a:r>
          </a:p>
        </p:txBody>
      </p:sp>
      <p:sp>
        <p:nvSpPr>
          <p:cNvPr id="13" name="12 Título"/>
          <p:cNvSpPr>
            <a:spLocks noGrp="1"/>
          </p:cNvSpPr>
          <p:nvPr>
            <p:ph type="title"/>
          </p:nvPr>
        </p:nvSpPr>
        <p:spPr/>
        <p:txBody>
          <a:bodyPr/>
          <a:lstStyle/>
          <a:p>
            <a:r>
              <a:rPr lang="es-ES" dirty="0"/>
              <a:t>Metodología</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25990604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normAutofit/>
          </a:bodyPr>
          <a:lstStyle/>
          <a:p>
            <a:r>
              <a:rPr lang="es-ES" dirty="0"/>
              <a:t>Aumentación de respuestas al impulso:</a:t>
            </a:r>
          </a:p>
          <a:p>
            <a:pPr lvl="1"/>
            <a:r>
              <a:rPr lang="es-ES" dirty="0"/>
              <a:t>Se requieren diversas </a:t>
            </a:r>
            <a:r>
              <a:rPr lang="es-ES" b="1" dirty="0" err="1"/>
              <a:t>RIRs</a:t>
            </a:r>
            <a:r>
              <a:rPr lang="es-ES" dirty="0"/>
              <a:t> que reflejen distintas </a:t>
            </a:r>
            <a:r>
              <a:rPr lang="es-ES" b="1" dirty="0"/>
              <a:t>características acústicas</a:t>
            </a:r>
            <a:r>
              <a:rPr lang="es-ES" dirty="0"/>
              <a:t>, como tiempos de reverberación y pendientes de decaimiento en salas. Obtener estas RIR mediante </a:t>
            </a:r>
            <a:r>
              <a:rPr lang="es-ES" b="1" dirty="0"/>
              <a:t>mediciones</a:t>
            </a:r>
            <a:r>
              <a:rPr lang="es-ES" dirty="0"/>
              <a:t> in situ es </a:t>
            </a:r>
            <a:r>
              <a:rPr lang="es-ES" b="1" dirty="0"/>
              <a:t>complicado</a:t>
            </a:r>
            <a:r>
              <a:rPr lang="es-ES" dirty="0"/>
              <a:t> y </a:t>
            </a:r>
            <a:r>
              <a:rPr lang="es-ES" b="1" dirty="0"/>
              <a:t>costoso</a:t>
            </a:r>
            <a:r>
              <a:rPr lang="es-ES" dirty="0"/>
              <a:t>.</a:t>
            </a:r>
          </a:p>
          <a:p>
            <a:pPr lvl="1"/>
            <a:r>
              <a:rPr lang="es-ES" dirty="0"/>
              <a:t>Una solución es utilizar </a:t>
            </a:r>
            <a:r>
              <a:rPr lang="es-ES" b="1" dirty="0"/>
              <a:t>técnicas de aumentación de datos</a:t>
            </a:r>
            <a:r>
              <a:rPr lang="es-ES" dirty="0"/>
              <a:t>, que modifican las señales existentes para variar parámetros acústicos como el tiempo de reverberación y la relación directo-reverberado (</a:t>
            </a:r>
            <a:r>
              <a:rPr lang="es-ES" b="1" dirty="0"/>
              <a:t>DRR</a:t>
            </a:r>
            <a:r>
              <a:rPr lang="es-ES" dirty="0"/>
              <a:t>). Esto permite aumentar significativamente la variedad de salas en la base de datos.</a:t>
            </a:r>
          </a:p>
          <a:p>
            <a:pPr lvl="1"/>
            <a:r>
              <a:rPr lang="es-ES" dirty="0"/>
              <a:t>En esta investigación, las respuestas al impulso aumentadas se generan a partir de respuestas al impulso reales. Se aplican dos procesos específicos: modificación de la amplitud inicial para controlar DRR y alteración de la envolvente de decaimiento para controlar el tiempo de reverberación.</a:t>
            </a:r>
          </a:p>
        </p:txBody>
      </p:sp>
      <p:sp>
        <p:nvSpPr>
          <p:cNvPr id="13" name="12 Título"/>
          <p:cNvSpPr>
            <a:spLocks noGrp="1"/>
          </p:cNvSpPr>
          <p:nvPr>
            <p:ph type="title"/>
          </p:nvPr>
        </p:nvSpPr>
        <p:spPr/>
        <p:txBody>
          <a:bodyPr/>
          <a:lstStyle/>
          <a:p>
            <a:r>
              <a:rPr lang="es-ES" dirty="0"/>
              <a:t>Metodología</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3557189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13 Marcador de contenido"/>
              <p:cNvSpPr>
                <a:spLocks noGrp="1"/>
              </p:cNvSpPr>
              <p:nvPr>
                <p:ph idx="1"/>
              </p:nvPr>
            </p:nvSpPr>
            <p:spPr/>
            <p:txBody>
              <a:bodyPr>
                <a:normAutofit/>
              </a:bodyPr>
              <a:lstStyle/>
              <a:p>
                <a:r>
                  <a:rPr lang="es-ES" dirty="0"/>
                  <a:t>Aumentación de respuestas al impulso: DRR</a:t>
                </a:r>
              </a:p>
              <a:p>
                <a:pPr lvl="1"/>
                <a:r>
                  <a:rPr lang="es-ES" dirty="0"/>
                  <a:t>El descriptor DRR considera dos componentes en la respuesta al impulso: el sonido directo (</a:t>
                </a:r>
                <a14:m>
                  <m:oMath xmlns:m="http://schemas.openxmlformats.org/officeDocument/2006/math">
                    <m:sSub>
                      <m:sSubPr>
                        <m:ctrlPr>
                          <a:rPr lang="es-ES" b="1" i="1" smtClean="0">
                            <a:latin typeface="Cambria Math" panose="02040503050406030204" pitchFamily="18" charset="0"/>
                          </a:rPr>
                        </m:ctrlPr>
                      </m:sSubPr>
                      <m:e>
                        <m:r>
                          <a:rPr lang="es-ES" b="1" i="1" smtClean="0">
                            <a:latin typeface="Cambria Math" panose="02040503050406030204" pitchFamily="18" charset="0"/>
                          </a:rPr>
                          <m:t>𝒉</m:t>
                        </m:r>
                      </m:e>
                      <m:sub>
                        <m:r>
                          <a:rPr lang="es-ES" b="1" i="1" smtClean="0">
                            <a:latin typeface="Cambria Math" panose="02040503050406030204" pitchFamily="18" charset="0"/>
                          </a:rPr>
                          <m:t>𝒆</m:t>
                        </m:r>
                      </m:sub>
                    </m:sSub>
                    <m:r>
                      <a:rPr lang="es-ES" b="1" i="1" smtClean="0">
                        <a:latin typeface="Cambria Math" panose="02040503050406030204" pitchFamily="18" charset="0"/>
                      </a:rPr>
                      <m:t>(</m:t>
                    </m:r>
                    <m:r>
                      <a:rPr lang="es-ES" b="1" i="1" smtClean="0">
                        <a:latin typeface="Cambria Math" panose="02040503050406030204" pitchFamily="18" charset="0"/>
                      </a:rPr>
                      <m:t>𝒕</m:t>
                    </m:r>
                    <m:r>
                      <a:rPr lang="es-ES" b="1" i="1" smtClean="0">
                        <a:latin typeface="Cambria Math" panose="02040503050406030204" pitchFamily="18" charset="0"/>
                      </a:rPr>
                      <m:t>)</m:t>
                    </m:r>
                  </m:oMath>
                </a14:m>
                <a:r>
                  <a:rPr lang="es-ES" b="1" dirty="0"/>
                  <a:t> </a:t>
                </a:r>
                <a:r>
                  <a:rPr lang="es-ES" dirty="0"/>
                  <a:t>) y el campo reverberado (</a:t>
                </a:r>
                <a14:m>
                  <m:oMath xmlns:m="http://schemas.openxmlformats.org/officeDocument/2006/math">
                    <m:sSub>
                      <m:sSubPr>
                        <m:ctrlPr>
                          <a:rPr lang="es-ES" b="1" i="1">
                            <a:latin typeface="Cambria Math" panose="02040503050406030204" pitchFamily="18" charset="0"/>
                          </a:rPr>
                        </m:ctrlPr>
                      </m:sSubPr>
                      <m:e>
                        <m:r>
                          <a:rPr lang="es-ES" b="1" i="1">
                            <a:latin typeface="Cambria Math" panose="02040503050406030204" pitchFamily="18" charset="0"/>
                          </a:rPr>
                          <m:t>𝒉</m:t>
                        </m:r>
                      </m:e>
                      <m:sub>
                        <m:r>
                          <a:rPr lang="es-ES" b="1" i="1" smtClean="0">
                            <a:latin typeface="Cambria Math" panose="02040503050406030204" pitchFamily="18" charset="0"/>
                          </a:rPr>
                          <m:t>𝒍</m:t>
                        </m:r>
                      </m:sub>
                    </m:sSub>
                    <m:r>
                      <a:rPr lang="es-ES" b="1" i="1">
                        <a:latin typeface="Cambria Math" panose="02040503050406030204" pitchFamily="18" charset="0"/>
                      </a:rPr>
                      <m:t>(</m:t>
                    </m:r>
                    <m:r>
                      <a:rPr lang="es-ES" b="1" i="1">
                        <a:latin typeface="Cambria Math" panose="02040503050406030204" pitchFamily="18" charset="0"/>
                      </a:rPr>
                      <m:t>𝒕</m:t>
                    </m:r>
                    <m:r>
                      <a:rPr lang="es-ES" b="1" i="1">
                        <a:latin typeface="Cambria Math" panose="02040503050406030204" pitchFamily="18" charset="0"/>
                      </a:rPr>
                      <m:t>)</m:t>
                    </m:r>
                  </m:oMath>
                </a14:m>
                <a:r>
                  <a:rPr lang="es-ES" b="1" dirty="0"/>
                  <a:t> </a:t>
                </a:r>
                <a:r>
                  <a:rPr lang="es-ES" dirty="0"/>
                  <a:t>), como se explicó previamente.</a:t>
                </a:r>
              </a:p>
              <a:p>
                <a:pPr lvl="1"/>
                <a:r>
                  <a:rPr lang="es-ES" dirty="0"/>
                  <a:t>Para generar la aumentación, se modifica la parte del sonido directo de la señal mediante el ajuste de una ganancia (α) para lograr el valor deseado del descriptor DRR. Esto genera una nueva señal directa </a:t>
                </a:r>
                <a14:m>
                  <m:oMath xmlns:m="http://schemas.openxmlformats.org/officeDocument/2006/math">
                    <m:sSub>
                      <m:sSubPr>
                        <m:ctrlPr>
                          <a:rPr lang="es-ES" b="1" i="1" smtClean="0">
                            <a:latin typeface="Cambria Math" panose="02040503050406030204" pitchFamily="18" charset="0"/>
                          </a:rPr>
                        </m:ctrlPr>
                      </m:sSubPr>
                      <m:e>
                        <m:acc>
                          <m:accPr>
                            <m:chr m:val="̃"/>
                            <m:ctrlPr>
                              <a:rPr lang="es-ES" b="1" i="1" smtClean="0">
                                <a:latin typeface="Cambria Math" panose="02040503050406030204" pitchFamily="18" charset="0"/>
                              </a:rPr>
                            </m:ctrlPr>
                          </m:accPr>
                          <m:e>
                            <m:r>
                              <a:rPr lang="es-ES" b="1" i="1" smtClean="0">
                                <a:latin typeface="Cambria Math" panose="02040503050406030204" pitchFamily="18" charset="0"/>
                              </a:rPr>
                              <m:t>𝒉</m:t>
                            </m:r>
                          </m:e>
                        </m:acc>
                      </m:e>
                      <m:sub>
                        <m:r>
                          <a:rPr lang="es-ES" b="1" i="1" smtClean="0">
                            <a:latin typeface="Cambria Math" panose="02040503050406030204" pitchFamily="18" charset="0"/>
                          </a:rPr>
                          <m:t>𝒆</m:t>
                        </m:r>
                      </m:sub>
                    </m:sSub>
                    <m:d>
                      <m:dPr>
                        <m:ctrlPr>
                          <a:rPr lang="es-ES" b="1" i="1" smtClean="0">
                            <a:latin typeface="Cambria Math" panose="02040503050406030204" pitchFamily="18" charset="0"/>
                          </a:rPr>
                        </m:ctrlPr>
                      </m:dPr>
                      <m:e>
                        <m:r>
                          <a:rPr lang="es-ES" b="1" i="1" smtClean="0">
                            <a:latin typeface="Cambria Math" panose="02040503050406030204" pitchFamily="18" charset="0"/>
                          </a:rPr>
                          <m:t>𝒕</m:t>
                        </m:r>
                      </m:e>
                    </m:d>
                  </m:oMath>
                </a14:m>
                <a:r>
                  <a:rPr lang="es-ES" dirty="0"/>
                  <a:t>.</a:t>
                </a:r>
              </a:p>
              <a:p>
                <a:pPr lvl="1"/>
                <a:r>
                  <a:rPr lang="es-ES" dirty="0"/>
                  <a:t>Para evitar discontinuidades con el resto de la señal, se aplican ventanas complementarias. Se calcula una señal directa ventaneada y un residuo ventaneado utilizando una ventana Hann de 5 ms de longitud.</a:t>
                </a:r>
              </a:p>
            </p:txBody>
          </p:sp>
        </mc:Choice>
        <mc:Fallback xmlns="">
          <p:sp>
            <p:nvSpPr>
              <p:cNvPr id="14" name="13 Marcador de contenido"/>
              <p:cNvSpPr>
                <a:spLocks noGrp="1" noRot="1" noChangeAspect="1" noMove="1" noResize="1" noEditPoints="1" noAdjustHandles="1" noChangeArrowheads="1" noChangeShapeType="1" noTextEdit="1"/>
              </p:cNvSpPr>
              <p:nvPr>
                <p:ph idx="1"/>
              </p:nvPr>
            </p:nvSpPr>
            <p:spPr>
              <a:blipFill>
                <a:blip r:embed="rId2"/>
                <a:stretch>
                  <a:fillRect l="-909" t="-1019" r="-1259"/>
                </a:stretch>
              </a:blipFill>
            </p:spPr>
            <p:txBody>
              <a:bodyPr/>
              <a:lstStyle/>
              <a:p>
                <a:r>
                  <a:rPr lang="es-AR">
                    <a:noFill/>
                  </a:rPr>
                  <a:t> </a:t>
                </a:r>
              </a:p>
            </p:txBody>
          </p:sp>
        </mc:Fallback>
      </mc:AlternateContent>
      <p:sp>
        <p:nvSpPr>
          <p:cNvPr id="13" name="12 Título"/>
          <p:cNvSpPr>
            <a:spLocks noGrp="1"/>
          </p:cNvSpPr>
          <p:nvPr>
            <p:ph type="title"/>
          </p:nvPr>
        </p:nvSpPr>
        <p:spPr/>
        <p:txBody>
          <a:bodyPr/>
          <a:lstStyle/>
          <a:p>
            <a:r>
              <a:rPr lang="es-ES" dirty="0"/>
              <a:t>Metodología</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87604E53-64B6-4BEF-0214-0BFE30BA1A75}"/>
                  </a:ext>
                </a:extLst>
              </p:cNvPr>
              <p:cNvSpPr txBox="1"/>
              <p:nvPr/>
            </p:nvSpPr>
            <p:spPr>
              <a:xfrm>
                <a:off x="2696473" y="5157192"/>
                <a:ext cx="4055854" cy="2893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AR" i="1" smtClean="0">
                              <a:latin typeface="Cambria Math" panose="02040503050406030204" pitchFamily="18" charset="0"/>
                            </a:rPr>
                          </m:ctrlPr>
                        </m:sSubPr>
                        <m:e>
                          <m:acc>
                            <m:accPr>
                              <m:chr m:val="̃"/>
                              <m:ctrlPr>
                                <a:rPr lang="es-AR" i="1" smtClean="0">
                                  <a:latin typeface="Cambria Math" panose="02040503050406030204" pitchFamily="18" charset="0"/>
                                </a:rPr>
                              </m:ctrlPr>
                            </m:accPr>
                            <m:e>
                              <m:r>
                                <a:rPr lang="es-ES" b="0" i="1" smtClean="0">
                                  <a:latin typeface="Cambria Math" panose="02040503050406030204" pitchFamily="18" charset="0"/>
                                </a:rPr>
                                <m:t>h</m:t>
                              </m:r>
                            </m:e>
                          </m:acc>
                        </m:e>
                        <m:sub>
                          <m:r>
                            <a:rPr lang="es-ES" b="0" i="1" smtClean="0">
                              <a:latin typeface="Cambria Math" panose="02040503050406030204" pitchFamily="18" charset="0"/>
                            </a:rPr>
                            <m:t>𝑒</m:t>
                          </m:r>
                        </m:sub>
                      </m:sSub>
                      <m:d>
                        <m:dPr>
                          <m:ctrlPr>
                            <a:rPr lang="es-ES" b="0" i="1" smtClean="0">
                              <a:latin typeface="Cambria Math" panose="02040503050406030204" pitchFamily="18" charset="0"/>
                            </a:rPr>
                          </m:ctrlPr>
                        </m:dPr>
                        <m:e>
                          <m:r>
                            <a:rPr lang="es-ES" b="0" i="1" smtClean="0">
                              <a:latin typeface="Cambria Math" panose="02040503050406030204" pitchFamily="18" charset="0"/>
                            </a:rPr>
                            <m:t>𝑡</m:t>
                          </m:r>
                        </m:e>
                      </m:d>
                      <m:r>
                        <a:rPr lang="es-ES" b="0" i="1" smtClean="0">
                          <a:latin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𝛼</m:t>
                      </m:r>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𝑤</m:t>
                          </m:r>
                        </m:e>
                        <m:sub>
                          <m:r>
                            <a:rPr lang="es-ES" b="0" i="1" smtClean="0">
                              <a:latin typeface="Cambria Math" panose="02040503050406030204" pitchFamily="18" charset="0"/>
                              <a:ea typeface="Cambria Math" panose="02040503050406030204" pitchFamily="18" charset="0"/>
                            </a:rPr>
                            <m:t>𝑑</m:t>
                          </m:r>
                        </m:sub>
                      </m:sSub>
                      <m:d>
                        <m:dPr>
                          <m:ctrlPr>
                            <a:rPr lang="es-ES" b="0" i="1" smtClean="0">
                              <a:latin typeface="Cambria Math" panose="02040503050406030204" pitchFamily="18" charset="0"/>
                              <a:ea typeface="Cambria Math" panose="02040503050406030204" pitchFamily="18" charset="0"/>
                            </a:rPr>
                          </m:ctrlPr>
                        </m:dPr>
                        <m:e>
                          <m:r>
                            <a:rPr lang="es-ES" b="0" i="1" smtClean="0">
                              <a:latin typeface="Cambria Math" panose="02040503050406030204" pitchFamily="18" charset="0"/>
                              <a:ea typeface="Cambria Math" panose="02040503050406030204" pitchFamily="18" charset="0"/>
                            </a:rPr>
                            <m:t>𝑡</m:t>
                          </m:r>
                        </m:e>
                      </m:d>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h</m:t>
                          </m:r>
                        </m:e>
                        <m:sub>
                          <m:r>
                            <a:rPr lang="es-ES" b="0" i="1" smtClean="0">
                              <a:latin typeface="Cambria Math" panose="02040503050406030204" pitchFamily="18" charset="0"/>
                              <a:ea typeface="Cambria Math" panose="02040503050406030204" pitchFamily="18" charset="0"/>
                            </a:rPr>
                            <m:t>𝑒</m:t>
                          </m:r>
                        </m:sub>
                      </m:sSub>
                      <m:d>
                        <m:dPr>
                          <m:ctrlPr>
                            <a:rPr lang="es-ES" b="0" i="1" smtClean="0">
                              <a:latin typeface="Cambria Math" panose="02040503050406030204" pitchFamily="18" charset="0"/>
                              <a:ea typeface="Cambria Math" panose="02040503050406030204" pitchFamily="18" charset="0"/>
                            </a:rPr>
                          </m:ctrlPr>
                        </m:dPr>
                        <m:e>
                          <m:r>
                            <a:rPr lang="es-ES" b="0" i="1" smtClean="0">
                              <a:latin typeface="Cambria Math" panose="02040503050406030204" pitchFamily="18" charset="0"/>
                              <a:ea typeface="Cambria Math" panose="02040503050406030204" pitchFamily="18" charset="0"/>
                            </a:rPr>
                            <m:t>𝑡</m:t>
                          </m:r>
                        </m:e>
                      </m:d>
                      <m:r>
                        <a:rPr lang="es-ES" b="0" i="1" smtClean="0">
                          <a:latin typeface="Cambria Math" panose="02040503050406030204" pitchFamily="18" charset="0"/>
                          <a:ea typeface="Cambria Math" panose="02040503050406030204" pitchFamily="18" charset="0"/>
                        </a:rPr>
                        <m:t>+</m:t>
                      </m:r>
                      <m:d>
                        <m:dPr>
                          <m:begChr m:val="["/>
                          <m:endChr m:val="]"/>
                          <m:ctrlPr>
                            <a:rPr lang="es-ES" b="0" i="1" smtClean="0">
                              <a:latin typeface="Cambria Math" panose="02040503050406030204" pitchFamily="18" charset="0"/>
                              <a:ea typeface="Cambria Math" panose="02040503050406030204" pitchFamily="18" charset="0"/>
                            </a:rPr>
                          </m:ctrlPr>
                        </m:dPr>
                        <m:e>
                          <m:r>
                            <a:rPr lang="es-ES" b="0" i="1" smtClean="0">
                              <a:latin typeface="Cambria Math" panose="02040503050406030204" pitchFamily="18" charset="0"/>
                              <a:ea typeface="Cambria Math" panose="02040503050406030204" pitchFamily="18" charset="0"/>
                            </a:rPr>
                            <m:t>1−</m:t>
                          </m:r>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𝑤</m:t>
                              </m:r>
                            </m:e>
                            <m:sub>
                              <m:r>
                                <a:rPr lang="es-ES" b="0" i="1" smtClean="0">
                                  <a:latin typeface="Cambria Math" panose="02040503050406030204" pitchFamily="18" charset="0"/>
                                  <a:ea typeface="Cambria Math" panose="02040503050406030204" pitchFamily="18" charset="0"/>
                                </a:rPr>
                                <m:t>𝑑</m:t>
                              </m:r>
                            </m:sub>
                          </m:sSub>
                          <m:d>
                            <m:dPr>
                              <m:ctrlPr>
                                <a:rPr lang="es-ES" b="0" i="1" smtClean="0">
                                  <a:latin typeface="Cambria Math" panose="02040503050406030204" pitchFamily="18" charset="0"/>
                                  <a:ea typeface="Cambria Math" panose="02040503050406030204" pitchFamily="18" charset="0"/>
                                </a:rPr>
                              </m:ctrlPr>
                            </m:dPr>
                            <m:e>
                              <m:r>
                                <a:rPr lang="es-ES" b="0" i="1" smtClean="0">
                                  <a:latin typeface="Cambria Math" panose="02040503050406030204" pitchFamily="18" charset="0"/>
                                  <a:ea typeface="Cambria Math" panose="02040503050406030204" pitchFamily="18" charset="0"/>
                                </a:rPr>
                                <m:t>𝑡</m:t>
                              </m:r>
                            </m:e>
                          </m:d>
                        </m:e>
                      </m:d>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h</m:t>
                          </m:r>
                        </m:e>
                        <m:sub>
                          <m:r>
                            <a:rPr lang="es-ES" b="0" i="1" smtClean="0">
                              <a:latin typeface="Cambria Math" panose="02040503050406030204" pitchFamily="18" charset="0"/>
                              <a:ea typeface="Cambria Math" panose="02040503050406030204" pitchFamily="18" charset="0"/>
                            </a:rPr>
                            <m:t>𝑒</m:t>
                          </m:r>
                        </m:sub>
                      </m:sSub>
                      <m:r>
                        <a:rPr lang="es-ES" b="0" i="1" smtClean="0">
                          <a:latin typeface="Cambria Math" panose="02040503050406030204" pitchFamily="18" charset="0"/>
                          <a:ea typeface="Cambria Math" panose="02040503050406030204" pitchFamily="18" charset="0"/>
                        </a:rPr>
                        <m:t>(</m:t>
                      </m:r>
                      <m:r>
                        <a:rPr lang="es-ES" b="0" i="1" smtClean="0">
                          <a:latin typeface="Cambria Math" panose="02040503050406030204" pitchFamily="18" charset="0"/>
                          <a:ea typeface="Cambria Math" panose="02040503050406030204" pitchFamily="18" charset="0"/>
                        </a:rPr>
                        <m:t>𝑡</m:t>
                      </m:r>
                      <m:r>
                        <a:rPr lang="es-ES" b="0" i="1" smtClean="0">
                          <a:latin typeface="Cambria Math" panose="02040503050406030204" pitchFamily="18" charset="0"/>
                          <a:ea typeface="Cambria Math" panose="02040503050406030204" pitchFamily="18" charset="0"/>
                        </a:rPr>
                        <m:t>)</m:t>
                      </m:r>
                    </m:oMath>
                  </m:oMathPara>
                </a14:m>
                <a:endParaRPr lang="es-AR" dirty="0"/>
              </a:p>
            </p:txBody>
          </p:sp>
        </mc:Choice>
        <mc:Fallback xmlns="">
          <p:sp>
            <p:nvSpPr>
              <p:cNvPr id="5" name="CuadroTexto 4">
                <a:extLst>
                  <a:ext uri="{FF2B5EF4-FFF2-40B4-BE49-F238E27FC236}">
                    <a16:creationId xmlns:a16="http://schemas.microsoft.com/office/drawing/2014/main" id="{87604E53-64B6-4BEF-0214-0BFE30BA1A75}"/>
                  </a:ext>
                </a:extLst>
              </p:cNvPr>
              <p:cNvSpPr txBox="1">
                <a:spLocks noRot="1" noChangeAspect="1" noMove="1" noResize="1" noEditPoints="1" noAdjustHandles="1" noChangeArrowheads="1" noChangeShapeType="1" noTextEdit="1"/>
              </p:cNvSpPr>
              <p:nvPr/>
            </p:nvSpPr>
            <p:spPr>
              <a:xfrm>
                <a:off x="2696473" y="5157192"/>
                <a:ext cx="4055854" cy="289310"/>
              </a:xfrm>
              <a:prstGeom prst="rect">
                <a:avLst/>
              </a:prstGeom>
              <a:blipFill>
                <a:blip r:embed="rId3"/>
                <a:stretch>
                  <a:fillRect l="-1051" t="-23404" r="-1502" b="-34043"/>
                </a:stretch>
              </a:blipFill>
            </p:spPr>
            <p:txBody>
              <a:bodyPr/>
              <a:lstStyle/>
              <a:p>
                <a:r>
                  <a:rPr lang="es-AR">
                    <a:noFill/>
                  </a:rPr>
                  <a:t> </a:t>
                </a:r>
              </a:p>
            </p:txBody>
          </p:sp>
        </mc:Fallback>
      </mc:AlternateContent>
    </p:spTree>
    <p:extLst>
      <p:ext uri="{BB962C8B-B14F-4D97-AF65-F5344CB8AC3E}">
        <p14:creationId xmlns:p14="http://schemas.microsoft.com/office/powerpoint/2010/main" val="23124089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normAutofit/>
          </a:bodyPr>
          <a:lstStyle/>
          <a:p>
            <a:r>
              <a:rPr lang="es-ES" dirty="0"/>
              <a:t>Aumentación de respuestas al impulso: DRR</a:t>
            </a:r>
          </a:p>
        </p:txBody>
      </p:sp>
      <p:sp>
        <p:nvSpPr>
          <p:cNvPr id="13" name="12 Título"/>
          <p:cNvSpPr>
            <a:spLocks noGrp="1"/>
          </p:cNvSpPr>
          <p:nvPr>
            <p:ph type="title"/>
          </p:nvPr>
        </p:nvSpPr>
        <p:spPr/>
        <p:txBody>
          <a:bodyPr/>
          <a:lstStyle/>
          <a:p>
            <a:r>
              <a:rPr lang="es-ES" dirty="0"/>
              <a:t>Metodología</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pic>
        <p:nvPicPr>
          <p:cNvPr id="7" name="Imagen 6" descr="Gráfico, Gráfico de líneas&#10;&#10;Descripción generada automáticamente">
            <a:extLst>
              <a:ext uri="{FF2B5EF4-FFF2-40B4-BE49-F238E27FC236}">
                <a16:creationId xmlns:a16="http://schemas.microsoft.com/office/drawing/2014/main" id="{94239763-597B-9D36-E2F2-750C72AEB9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080" y="1844824"/>
            <a:ext cx="8495977" cy="4209331"/>
          </a:xfrm>
          <a:prstGeom prst="rect">
            <a:avLst/>
          </a:prstGeom>
        </p:spPr>
      </p:pic>
    </p:spTree>
    <p:extLst>
      <p:ext uri="{BB962C8B-B14F-4D97-AF65-F5344CB8AC3E}">
        <p14:creationId xmlns:p14="http://schemas.microsoft.com/office/powerpoint/2010/main" val="2839133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13 Marcador de contenido"/>
              <p:cNvSpPr>
                <a:spLocks noGrp="1"/>
              </p:cNvSpPr>
              <p:nvPr>
                <p:ph idx="1"/>
              </p:nvPr>
            </p:nvSpPr>
            <p:spPr/>
            <p:txBody>
              <a:bodyPr>
                <a:normAutofit/>
              </a:bodyPr>
              <a:lstStyle/>
              <a:p>
                <a:r>
                  <a:rPr lang="es-ES" dirty="0"/>
                  <a:t>Aumentación de respuestas al impulso: RT</a:t>
                </a:r>
              </a:p>
              <a:p>
                <a:pPr lvl="1"/>
                <a:r>
                  <a:rPr lang="es-ES" dirty="0"/>
                  <a:t>A diferencia del caso del DRR, la aumentación del descriptor </a:t>
                </a:r>
                <a14:m>
                  <m:oMath xmlns:m="http://schemas.openxmlformats.org/officeDocument/2006/math">
                    <m:sSub>
                      <m:sSubPr>
                        <m:ctrlPr>
                          <a:rPr lang="es-ES" b="1" i="1" smtClean="0">
                            <a:latin typeface="Cambria Math" panose="02040503050406030204" pitchFamily="18" charset="0"/>
                          </a:rPr>
                        </m:ctrlPr>
                      </m:sSubPr>
                      <m:e>
                        <m:r>
                          <a:rPr lang="es-ES" b="1" i="1" smtClean="0">
                            <a:latin typeface="Cambria Math" panose="02040503050406030204" pitchFamily="18" charset="0"/>
                          </a:rPr>
                          <m:t>𝑻</m:t>
                        </m:r>
                      </m:e>
                      <m:sub>
                        <m:r>
                          <a:rPr lang="es-ES" b="1" i="1" smtClean="0">
                            <a:latin typeface="Cambria Math" panose="02040503050406030204" pitchFamily="18" charset="0"/>
                          </a:rPr>
                          <m:t>𝟑𝟎</m:t>
                        </m:r>
                      </m:sub>
                    </m:sSub>
                  </m:oMath>
                </a14:m>
                <a:r>
                  <a:rPr lang="es-ES" dirty="0"/>
                  <a:t> se enfoca en la </a:t>
                </a:r>
                <a:r>
                  <a:rPr lang="es-ES" b="1" dirty="0"/>
                  <a:t>parte tardía </a:t>
                </a:r>
                <a:r>
                  <a:rPr lang="es-ES" dirty="0"/>
                  <a:t>de la respuesta al impulso.</a:t>
                </a:r>
              </a:p>
              <a:p>
                <a:pPr lvl="1"/>
                <a:r>
                  <a:rPr lang="es-ES" dirty="0"/>
                  <a:t>Como se estudió anteriormente, la RIR puede ser modelada como un ruido blanco Gaussiano con una caída de nivel dominada por una función exponencial decreciente.</a:t>
                </a:r>
              </a:p>
              <a:p>
                <a:pPr lvl="1"/>
                <a:r>
                  <a:rPr lang="es-ES" dirty="0"/>
                  <a:t>Considerando esto, se utiliza el modelo de síntesis de respuestas al impulso para generar la aumentación.</a:t>
                </a:r>
              </a:p>
            </p:txBody>
          </p:sp>
        </mc:Choice>
        <mc:Fallback xmlns="">
          <p:sp>
            <p:nvSpPr>
              <p:cNvPr id="14" name="13 Marcador de contenido"/>
              <p:cNvSpPr>
                <a:spLocks noGrp="1" noRot="1" noChangeAspect="1" noMove="1" noResize="1" noEditPoints="1" noAdjustHandles="1" noChangeArrowheads="1" noChangeShapeType="1" noTextEdit="1"/>
              </p:cNvSpPr>
              <p:nvPr>
                <p:ph idx="1"/>
              </p:nvPr>
            </p:nvSpPr>
            <p:spPr>
              <a:blipFill>
                <a:blip r:embed="rId2"/>
                <a:stretch>
                  <a:fillRect l="-909" t="-1019" r="-559"/>
                </a:stretch>
              </a:blipFill>
            </p:spPr>
            <p:txBody>
              <a:bodyPr/>
              <a:lstStyle/>
              <a:p>
                <a:r>
                  <a:rPr lang="es-AR">
                    <a:noFill/>
                  </a:rPr>
                  <a:t> </a:t>
                </a:r>
              </a:p>
            </p:txBody>
          </p:sp>
        </mc:Fallback>
      </mc:AlternateContent>
      <p:sp>
        <p:nvSpPr>
          <p:cNvPr id="13" name="12 Título"/>
          <p:cNvSpPr>
            <a:spLocks noGrp="1"/>
          </p:cNvSpPr>
          <p:nvPr>
            <p:ph type="title"/>
          </p:nvPr>
        </p:nvSpPr>
        <p:spPr/>
        <p:txBody>
          <a:bodyPr/>
          <a:lstStyle/>
          <a:p>
            <a:r>
              <a:rPr lang="es-ES" dirty="0"/>
              <a:t>Metodología</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87604E53-64B6-4BEF-0214-0BFE30BA1A75}"/>
                  </a:ext>
                </a:extLst>
              </p:cNvPr>
              <p:cNvSpPr txBox="1"/>
              <p:nvPr/>
            </p:nvSpPr>
            <p:spPr>
              <a:xfrm>
                <a:off x="2257552" y="4509120"/>
                <a:ext cx="4628896" cy="4583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AR" i="1" smtClean="0">
                              <a:latin typeface="Cambria Math" panose="02040503050406030204" pitchFamily="18" charset="0"/>
                            </a:rPr>
                          </m:ctrlPr>
                        </m:sSubPr>
                        <m:e>
                          <m:r>
                            <a:rPr lang="es-ES" b="0" i="1" smtClean="0">
                              <a:latin typeface="Cambria Math" panose="02040503050406030204" pitchFamily="18" charset="0"/>
                            </a:rPr>
                            <m:t>h</m:t>
                          </m:r>
                        </m:e>
                        <m:sub>
                          <m:r>
                            <a:rPr lang="es-ES" b="0" i="1" smtClean="0">
                              <a:latin typeface="Cambria Math" panose="02040503050406030204" pitchFamily="18" charset="0"/>
                            </a:rPr>
                            <m:t>𝑚</m:t>
                          </m:r>
                        </m:sub>
                      </m:sSub>
                      <m:d>
                        <m:dPr>
                          <m:ctrlPr>
                            <a:rPr lang="es-ES" b="0" i="1" smtClean="0">
                              <a:latin typeface="Cambria Math" panose="02040503050406030204" pitchFamily="18" charset="0"/>
                            </a:rPr>
                          </m:ctrlPr>
                        </m:dPr>
                        <m:e>
                          <m:r>
                            <a:rPr lang="es-ES" b="0" i="1" smtClean="0">
                              <a:latin typeface="Cambria Math" panose="02040503050406030204" pitchFamily="18" charset="0"/>
                            </a:rPr>
                            <m:t>𝑡</m:t>
                          </m:r>
                        </m:e>
                      </m:d>
                      <m:r>
                        <a:rPr lang="es-ES" b="0" i="1" smtClean="0">
                          <a:latin typeface="Cambria Math" panose="02040503050406030204" pitchFamily="18" charset="0"/>
                        </a:rPr>
                        <m:t>=</m:t>
                      </m:r>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𝐴</m:t>
                          </m:r>
                        </m:e>
                        <m:sub>
                          <m:r>
                            <a:rPr lang="es-ES" b="0" i="1" smtClean="0">
                              <a:latin typeface="Cambria Math" panose="02040503050406030204" pitchFamily="18" charset="0"/>
                              <a:ea typeface="Cambria Math" panose="02040503050406030204" pitchFamily="18" charset="0"/>
                            </a:rPr>
                            <m:t>𝑚</m:t>
                          </m:r>
                        </m:sub>
                      </m:sSub>
                      <m:sSup>
                        <m:sSupPr>
                          <m:ctrlPr>
                            <a:rPr lang="es-ES" b="0" i="1" smtClean="0">
                              <a:latin typeface="Cambria Math" panose="02040503050406030204" pitchFamily="18" charset="0"/>
                              <a:ea typeface="Cambria Math" panose="02040503050406030204" pitchFamily="18" charset="0"/>
                            </a:rPr>
                          </m:ctrlPr>
                        </m:sSupPr>
                        <m:e>
                          <m:r>
                            <a:rPr lang="es-ES" b="0" i="1" smtClean="0">
                              <a:latin typeface="Cambria Math" panose="02040503050406030204" pitchFamily="18" charset="0"/>
                              <a:ea typeface="Cambria Math" panose="02040503050406030204" pitchFamily="18" charset="0"/>
                            </a:rPr>
                            <m:t>𝑒</m:t>
                          </m:r>
                        </m:e>
                        <m:sup>
                          <m:f>
                            <m:fPr>
                              <m:ctrlPr>
                                <a:rPr lang="es-ES" b="0" i="1" smtClean="0">
                                  <a:latin typeface="Cambria Math" panose="02040503050406030204" pitchFamily="18" charset="0"/>
                                  <a:ea typeface="Cambria Math" panose="02040503050406030204" pitchFamily="18" charset="0"/>
                                </a:rPr>
                              </m:ctrlPr>
                            </m:fPr>
                            <m:num>
                              <m:r>
                                <a:rPr lang="es-ES" b="0" i="1" smtClean="0">
                                  <a:latin typeface="Cambria Math" panose="02040503050406030204" pitchFamily="18" charset="0"/>
                                  <a:ea typeface="Cambria Math" panose="02040503050406030204" pitchFamily="18" charset="0"/>
                                </a:rPr>
                                <m:t>−</m:t>
                              </m:r>
                              <m:d>
                                <m:dPr>
                                  <m:ctrlPr>
                                    <a:rPr lang="es-ES" b="0" i="1" smtClean="0">
                                      <a:latin typeface="Cambria Math" panose="02040503050406030204" pitchFamily="18" charset="0"/>
                                      <a:ea typeface="Cambria Math" panose="02040503050406030204" pitchFamily="18" charset="0"/>
                                    </a:rPr>
                                  </m:ctrlPr>
                                </m:dPr>
                                <m:e>
                                  <m:r>
                                    <a:rPr lang="es-ES" b="0" i="1" smtClean="0">
                                      <a:latin typeface="Cambria Math" panose="02040503050406030204" pitchFamily="18" charset="0"/>
                                      <a:ea typeface="Cambria Math" panose="02040503050406030204" pitchFamily="18" charset="0"/>
                                    </a:rPr>
                                    <m:t>𝑡</m:t>
                                  </m:r>
                                  <m:r>
                                    <a:rPr lang="es-ES" b="0" i="1" smtClean="0">
                                      <a:latin typeface="Cambria Math" panose="02040503050406030204" pitchFamily="18" charset="0"/>
                                      <a:ea typeface="Cambria Math" panose="02040503050406030204" pitchFamily="18" charset="0"/>
                                    </a:rPr>
                                    <m:t>−</m:t>
                                  </m:r>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𝑡</m:t>
                                      </m:r>
                                    </m:e>
                                    <m:sub>
                                      <m:r>
                                        <a:rPr lang="es-ES" b="0" i="1" smtClean="0">
                                          <a:latin typeface="Cambria Math" panose="02040503050406030204" pitchFamily="18" charset="0"/>
                                          <a:ea typeface="Cambria Math" panose="02040503050406030204" pitchFamily="18" charset="0"/>
                                        </a:rPr>
                                        <m:t>0</m:t>
                                      </m:r>
                                    </m:sub>
                                  </m:sSub>
                                </m:e>
                              </m:d>
                            </m:num>
                            <m:den>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𝜏</m:t>
                                  </m:r>
                                </m:e>
                                <m:sub>
                                  <m:r>
                                    <a:rPr lang="es-ES" b="0" i="1" smtClean="0">
                                      <a:latin typeface="Cambria Math" panose="02040503050406030204" pitchFamily="18" charset="0"/>
                                      <a:ea typeface="Cambria Math" panose="02040503050406030204" pitchFamily="18" charset="0"/>
                                    </a:rPr>
                                    <m:t>𝑚</m:t>
                                  </m:r>
                                </m:sub>
                              </m:sSub>
                            </m:den>
                          </m:f>
                        </m:sup>
                      </m:sSup>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𝐶</m:t>
                          </m:r>
                        </m:e>
                        <m:sub>
                          <m:r>
                            <a:rPr lang="es-ES" b="0" i="1" smtClean="0">
                              <a:latin typeface="Cambria Math" panose="02040503050406030204" pitchFamily="18" charset="0"/>
                              <a:ea typeface="Cambria Math" panose="02040503050406030204" pitchFamily="18" charset="0"/>
                            </a:rPr>
                            <m:t>h</m:t>
                          </m:r>
                        </m:sub>
                      </m:sSub>
                      <m:d>
                        <m:dPr>
                          <m:ctrlPr>
                            <a:rPr lang="es-ES" b="0" i="1" smtClean="0">
                              <a:latin typeface="Cambria Math" panose="02040503050406030204" pitchFamily="18" charset="0"/>
                              <a:ea typeface="Cambria Math" panose="02040503050406030204" pitchFamily="18" charset="0"/>
                            </a:rPr>
                          </m:ctrlPr>
                        </m:dPr>
                        <m:e>
                          <m:r>
                            <a:rPr lang="es-ES" b="0" i="1" smtClean="0">
                              <a:latin typeface="Cambria Math" panose="02040503050406030204" pitchFamily="18" charset="0"/>
                              <a:ea typeface="Cambria Math" panose="02040503050406030204" pitchFamily="18" charset="0"/>
                            </a:rPr>
                            <m:t>𝑡</m:t>
                          </m:r>
                        </m:e>
                      </m:d>
                      <m:r>
                        <a:rPr lang="es-ES" b="0" i="1" smtClean="0">
                          <a:latin typeface="Cambria Math" panose="02040503050406030204" pitchFamily="18" charset="0"/>
                          <a:ea typeface="Cambria Math" panose="02040503050406030204" pitchFamily="18" charset="0"/>
                        </a:rPr>
                        <m:t>𝑢</m:t>
                      </m:r>
                      <m:d>
                        <m:dPr>
                          <m:ctrlPr>
                            <a:rPr lang="es-ES" i="1">
                              <a:latin typeface="Cambria Math" panose="02040503050406030204" pitchFamily="18" charset="0"/>
                              <a:ea typeface="Cambria Math" panose="02040503050406030204" pitchFamily="18" charset="0"/>
                            </a:rPr>
                          </m:ctrlPr>
                        </m:dPr>
                        <m:e>
                          <m:r>
                            <a:rPr lang="es-ES" i="1">
                              <a:latin typeface="Cambria Math" panose="02040503050406030204" pitchFamily="18" charset="0"/>
                              <a:ea typeface="Cambria Math" panose="02040503050406030204" pitchFamily="18" charset="0"/>
                            </a:rPr>
                            <m:t>𝑡</m:t>
                          </m:r>
                          <m:r>
                            <a:rPr lang="es-ES" i="1">
                              <a:latin typeface="Cambria Math" panose="02040503050406030204" pitchFamily="18" charset="0"/>
                              <a:ea typeface="Cambria Math" panose="02040503050406030204" pitchFamily="18" charset="0"/>
                            </a:rPr>
                            <m:t>−</m:t>
                          </m:r>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𝑡</m:t>
                              </m:r>
                            </m:e>
                            <m:sub>
                              <m:r>
                                <a:rPr lang="es-ES" i="1">
                                  <a:latin typeface="Cambria Math" panose="02040503050406030204" pitchFamily="18" charset="0"/>
                                  <a:ea typeface="Cambria Math" panose="02040503050406030204" pitchFamily="18" charset="0"/>
                                </a:rPr>
                                <m:t>0</m:t>
                              </m:r>
                            </m:sub>
                          </m:sSub>
                        </m:e>
                      </m:d>
                      <m:r>
                        <a:rPr lang="es-ES" b="0" i="1" smtClean="0">
                          <a:latin typeface="Cambria Math" panose="02040503050406030204" pitchFamily="18" charset="0"/>
                          <a:ea typeface="Cambria Math" panose="02040503050406030204" pitchFamily="18" charset="0"/>
                        </a:rPr>
                        <m:t>+</m:t>
                      </m:r>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𝜎</m:t>
                          </m:r>
                        </m:e>
                        <m:sub>
                          <m:r>
                            <a:rPr lang="es-ES" b="0" i="1" smtClean="0">
                              <a:latin typeface="Cambria Math" panose="02040503050406030204" pitchFamily="18" charset="0"/>
                              <a:ea typeface="Cambria Math" panose="02040503050406030204" pitchFamily="18" charset="0"/>
                            </a:rPr>
                            <m:t>𝑚</m:t>
                          </m:r>
                        </m:sub>
                      </m:sSub>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𝐶</m:t>
                          </m:r>
                        </m:e>
                        <m:sub>
                          <m:r>
                            <a:rPr lang="es-ES" i="1">
                              <a:latin typeface="Cambria Math" panose="02040503050406030204" pitchFamily="18" charset="0"/>
                              <a:ea typeface="Cambria Math" panose="02040503050406030204" pitchFamily="18" charset="0"/>
                            </a:rPr>
                            <m:t>h</m:t>
                          </m:r>
                        </m:sub>
                      </m:sSub>
                      <m:d>
                        <m:dPr>
                          <m:ctrlPr>
                            <a:rPr lang="es-ES" i="1">
                              <a:latin typeface="Cambria Math" panose="02040503050406030204" pitchFamily="18" charset="0"/>
                              <a:ea typeface="Cambria Math" panose="02040503050406030204" pitchFamily="18" charset="0"/>
                            </a:rPr>
                          </m:ctrlPr>
                        </m:dPr>
                        <m:e>
                          <m:r>
                            <a:rPr lang="es-ES" i="1">
                              <a:latin typeface="Cambria Math" panose="02040503050406030204" pitchFamily="18" charset="0"/>
                              <a:ea typeface="Cambria Math" panose="02040503050406030204" pitchFamily="18" charset="0"/>
                            </a:rPr>
                            <m:t>𝑡</m:t>
                          </m:r>
                        </m:e>
                      </m:d>
                    </m:oMath>
                  </m:oMathPara>
                </a14:m>
                <a:endParaRPr lang="es-AR" dirty="0"/>
              </a:p>
            </p:txBody>
          </p:sp>
        </mc:Choice>
        <mc:Fallback xmlns="">
          <p:sp>
            <p:nvSpPr>
              <p:cNvPr id="5" name="CuadroTexto 4">
                <a:extLst>
                  <a:ext uri="{FF2B5EF4-FFF2-40B4-BE49-F238E27FC236}">
                    <a16:creationId xmlns:a16="http://schemas.microsoft.com/office/drawing/2014/main" id="{87604E53-64B6-4BEF-0214-0BFE30BA1A75}"/>
                  </a:ext>
                </a:extLst>
              </p:cNvPr>
              <p:cNvSpPr txBox="1">
                <a:spLocks noRot="1" noChangeAspect="1" noMove="1" noResize="1" noEditPoints="1" noAdjustHandles="1" noChangeArrowheads="1" noChangeShapeType="1" noTextEdit="1"/>
              </p:cNvSpPr>
              <p:nvPr/>
            </p:nvSpPr>
            <p:spPr>
              <a:xfrm>
                <a:off x="2257552" y="4509120"/>
                <a:ext cx="4628896" cy="458395"/>
              </a:xfrm>
              <a:prstGeom prst="rect">
                <a:avLst/>
              </a:prstGeom>
              <a:blipFill>
                <a:blip r:embed="rId3"/>
                <a:stretch>
                  <a:fillRect/>
                </a:stretch>
              </a:blipFill>
            </p:spPr>
            <p:txBody>
              <a:bodyPr/>
              <a:lstStyle/>
              <a:p>
                <a:r>
                  <a:rPr lang="es-AR">
                    <a:noFill/>
                  </a:rPr>
                  <a:t> </a:t>
                </a:r>
              </a:p>
            </p:txBody>
          </p:sp>
        </mc:Fallback>
      </mc:AlternateContent>
    </p:spTree>
    <p:extLst>
      <p:ext uri="{BB962C8B-B14F-4D97-AF65-F5344CB8AC3E}">
        <p14:creationId xmlns:p14="http://schemas.microsoft.com/office/powerpoint/2010/main" val="1834185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normAutofit/>
          </a:bodyPr>
          <a:lstStyle/>
          <a:p>
            <a:r>
              <a:rPr lang="es-ES" dirty="0"/>
              <a:t>Obtención de respuestas al impulso:</a:t>
            </a:r>
          </a:p>
          <a:p>
            <a:pPr lvl="1"/>
            <a:r>
              <a:rPr lang="es-ES" dirty="0"/>
              <a:t>Se emplearon dos tipos de respuestas al impulso en esta investigación: respuestas </a:t>
            </a:r>
            <a:r>
              <a:rPr lang="es-ES" b="1" dirty="0"/>
              <a:t>reales</a:t>
            </a:r>
            <a:r>
              <a:rPr lang="es-ES" dirty="0"/>
              <a:t> y respuestas </a:t>
            </a:r>
            <a:r>
              <a:rPr lang="es-ES" b="1" dirty="0"/>
              <a:t>sintéticas</a:t>
            </a:r>
            <a:r>
              <a:rPr lang="es-ES" dirty="0"/>
              <a:t>.</a:t>
            </a:r>
          </a:p>
          <a:p>
            <a:pPr lvl="1"/>
            <a:r>
              <a:rPr lang="es-ES" dirty="0"/>
              <a:t>Un tercer grupo de respuestas se generó utilizando procesos de </a:t>
            </a:r>
            <a:r>
              <a:rPr lang="es-ES" b="1" dirty="0"/>
              <a:t>aumentación</a:t>
            </a:r>
            <a:r>
              <a:rPr lang="es-ES" dirty="0"/>
              <a:t> sobre las respuestas reales.</a:t>
            </a:r>
          </a:p>
          <a:p>
            <a:pPr lvl="1"/>
            <a:r>
              <a:rPr lang="es-ES" dirty="0"/>
              <a:t>En todos los casos, las señales se muestrearon a una frecuencia de 16 kHz para homogeneizar la codificación de la base de datos ya que las señales de voz cuentan con esta misma frecuencia.</a:t>
            </a:r>
          </a:p>
        </p:txBody>
      </p:sp>
      <p:sp>
        <p:nvSpPr>
          <p:cNvPr id="13" name="12 Título"/>
          <p:cNvSpPr>
            <a:spLocks noGrp="1"/>
          </p:cNvSpPr>
          <p:nvPr>
            <p:ph type="title"/>
          </p:nvPr>
        </p:nvSpPr>
        <p:spPr/>
        <p:txBody>
          <a:bodyPr/>
          <a:lstStyle/>
          <a:p>
            <a:r>
              <a:rPr lang="es-ES" dirty="0"/>
              <a:t>Metodología</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20117828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normAutofit/>
          </a:bodyPr>
          <a:lstStyle/>
          <a:p>
            <a:r>
              <a:rPr lang="es-ES" dirty="0"/>
              <a:t>Obtención de respuestas al impulso: sintéticas</a:t>
            </a:r>
          </a:p>
          <a:p>
            <a:pPr lvl="1"/>
            <a:r>
              <a:rPr lang="es-ES" dirty="0"/>
              <a:t>Se empleó el modelo de </a:t>
            </a:r>
            <a:r>
              <a:rPr lang="es-ES" b="1" dirty="0"/>
              <a:t>Schroeder</a:t>
            </a:r>
            <a:r>
              <a:rPr lang="es-ES" dirty="0"/>
              <a:t> para generar respuestas al impulso </a:t>
            </a:r>
            <a:r>
              <a:rPr lang="es-ES" b="1" dirty="0"/>
              <a:t>sintéticas</a:t>
            </a:r>
            <a:r>
              <a:rPr lang="es-ES" dirty="0"/>
              <a:t>. Este modelo permite sintetizar </a:t>
            </a:r>
            <a:r>
              <a:rPr lang="es-ES" dirty="0" err="1"/>
              <a:t>RIRs</a:t>
            </a:r>
            <a:r>
              <a:rPr lang="es-ES" dirty="0"/>
              <a:t> para salas con forma de paralelepípedo, considerando un tiempo de reverberación específico.</a:t>
            </a:r>
          </a:p>
          <a:p>
            <a:pPr lvl="1"/>
            <a:r>
              <a:rPr lang="es-ES" dirty="0"/>
              <a:t>Se generaron 2900 respuestas al impulso de manera equitativa en relación al tiempo de reverberación. Los valores de RT abarcaron desde 0.2 s hasta 3 s, con incrementos de 0.1 s.</a:t>
            </a:r>
          </a:p>
        </p:txBody>
      </p:sp>
      <p:sp>
        <p:nvSpPr>
          <p:cNvPr id="13" name="12 Título"/>
          <p:cNvSpPr>
            <a:spLocks noGrp="1"/>
          </p:cNvSpPr>
          <p:nvPr>
            <p:ph type="title"/>
          </p:nvPr>
        </p:nvSpPr>
        <p:spPr/>
        <p:txBody>
          <a:bodyPr/>
          <a:lstStyle/>
          <a:p>
            <a:r>
              <a:rPr lang="es-ES" dirty="0"/>
              <a:t>Metodología</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pic>
        <p:nvPicPr>
          <p:cNvPr id="10" name="Imagen 9" descr="Gráfico&#10;&#10;Descripción generada automáticamente">
            <a:extLst>
              <a:ext uri="{FF2B5EF4-FFF2-40B4-BE49-F238E27FC236}">
                <a16:creationId xmlns:a16="http://schemas.microsoft.com/office/drawing/2014/main" id="{5F07FE84-881E-661A-3FDE-4F893F8D7C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3791481"/>
            <a:ext cx="7488832" cy="2462264"/>
          </a:xfrm>
          <a:prstGeom prst="rect">
            <a:avLst/>
          </a:prstGeom>
        </p:spPr>
      </p:pic>
    </p:spTree>
    <p:extLst>
      <p:ext uri="{BB962C8B-B14F-4D97-AF65-F5344CB8AC3E}">
        <p14:creationId xmlns:p14="http://schemas.microsoft.com/office/powerpoint/2010/main" val="39142662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normAutofit/>
          </a:bodyPr>
          <a:lstStyle/>
          <a:p>
            <a:r>
              <a:rPr lang="es-ES" dirty="0"/>
              <a:t>Obtención de respuestas al impulso: reales</a:t>
            </a:r>
          </a:p>
          <a:p>
            <a:pPr lvl="1"/>
            <a:r>
              <a:rPr lang="es-ES" dirty="0"/>
              <a:t>Las RIR reales se obtuvieron de la base de datos </a:t>
            </a:r>
            <a:r>
              <a:rPr lang="es-ES" b="1" dirty="0"/>
              <a:t>C4DM</a:t>
            </a:r>
            <a:r>
              <a:rPr lang="es-ES" dirty="0"/>
              <a:t>. Las mismas se calcularon utilizando el método del </a:t>
            </a:r>
            <a:r>
              <a:rPr lang="es-ES" b="1" dirty="0"/>
              <a:t>LSS</a:t>
            </a:r>
            <a:r>
              <a:rPr lang="es-ES" dirty="0"/>
              <a:t> en 3 recintos distintos.</a:t>
            </a:r>
          </a:p>
        </p:txBody>
      </p:sp>
      <p:sp>
        <p:nvSpPr>
          <p:cNvPr id="13" name="12 Título"/>
          <p:cNvSpPr>
            <a:spLocks noGrp="1"/>
          </p:cNvSpPr>
          <p:nvPr>
            <p:ph type="title"/>
          </p:nvPr>
        </p:nvSpPr>
        <p:spPr/>
        <p:txBody>
          <a:bodyPr/>
          <a:lstStyle/>
          <a:p>
            <a:r>
              <a:rPr lang="es-ES" dirty="0"/>
              <a:t>Metodología</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graphicFrame>
        <p:nvGraphicFramePr>
          <p:cNvPr id="11" name="Tabla 11">
            <a:extLst>
              <a:ext uri="{FF2B5EF4-FFF2-40B4-BE49-F238E27FC236}">
                <a16:creationId xmlns:a16="http://schemas.microsoft.com/office/drawing/2014/main" id="{2D634706-C249-D99B-2BC0-395C8F806B57}"/>
              </a:ext>
            </a:extLst>
          </p:cNvPr>
          <p:cNvGraphicFramePr>
            <a:graphicFrameLocks noGrp="1"/>
          </p:cNvGraphicFramePr>
          <p:nvPr>
            <p:extLst>
              <p:ext uri="{D42A27DB-BD31-4B8C-83A1-F6EECF244321}">
                <p14:modId xmlns:p14="http://schemas.microsoft.com/office/powerpoint/2010/main" val="3604399465"/>
              </p:ext>
            </p:extLst>
          </p:nvPr>
        </p:nvGraphicFramePr>
        <p:xfrm>
          <a:off x="431540" y="3068960"/>
          <a:ext cx="8208912" cy="1447800"/>
        </p:xfrm>
        <a:graphic>
          <a:graphicData uri="http://schemas.openxmlformats.org/drawingml/2006/table">
            <a:tbl>
              <a:tblPr firstRow="1" bandRow="1">
                <a:tableStyleId>{5940675A-B579-460E-94D1-54222C63F5DA}</a:tableStyleId>
              </a:tblPr>
              <a:tblGrid>
                <a:gridCol w="1331175">
                  <a:extLst>
                    <a:ext uri="{9D8B030D-6E8A-4147-A177-3AD203B41FA5}">
                      <a16:colId xmlns:a16="http://schemas.microsoft.com/office/drawing/2014/main" val="860174131"/>
                    </a:ext>
                  </a:extLst>
                </a:gridCol>
                <a:gridCol w="961404">
                  <a:extLst>
                    <a:ext uri="{9D8B030D-6E8A-4147-A177-3AD203B41FA5}">
                      <a16:colId xmlns:a16="http://schemas.microsoft.com/office/drawing/2014/main" val="413813037"/>
                    </a:ext>
                  </a:extLst>
                </a:gridCol>
                <a:gridCol w="961404">
                  <a:extLst>
                    <a:ext uri="{9D8B030D-6E8A-4147-A177-3AD203B41FA5}">
                      <a16:colId xmlns:a16="http://schemas.microsoft.com/office/drawing/2014/main" val="130926128"/>
                    </a:ext>
                  </a:extLst>
                </a:gridCol>
                <a:gridCol w="887450">
                  <a:extLst>
                    <a:ext uri="{9D8B030D-6E8A-4147-A177-3AD203B41FA5}">
                      <a16:colId xmlns:a16="http://schemas.microsoft.com/office/drawing/2014/main" val="3493072210"/>
                    </a:ext>
                  </a:extLst>
                </a:gridCol>
                <a:gridCol w="989137">
                  <a:extLst>
                    <a:ext uri="{9D8B030D-6E8A-4147-A177-3AD203B41FA5}">
                      <a16:colId xmlns:a16="http://schemas.microsoft.com/office/drawing/2014/main" val="3166779787"/>
                    </a:ext>
                  </a:extLst>
                </a:gridCol>
                <a:gridCol w="1026114">
                  <a:extLst>
                    <a:ext uri="{9D8B030D-6E8A-4147-A177-3AD203B41FA5}">
                      <a16:colId xmlns:a16="http://schemas.microsoft.com/office/drawing/2014/main" val="3225194707"/>
                    </a:ext>
                  </a:extLst>
                </a:gridCol>
                <a:gridCol w="1026114">
                  <a:extLst>
                    <a:ext uri="{9D8B030D-6E8A-4147-A177-3AD203B41FA5}">
                      <a16:colId xmlns:a16="http://schemas.microsoft.com/office/drawing/2014/main" val="3441778264"/>
                    </a:ext>
                  </a:extLst>
                </a:gridCol>
                <a:gridCol w="1026114">
                  <a:extLst>
                    <a:ext uri="{9D8B030D-6E8A-4147-A177-3AD203B41FA5}">
                      <a16:colId xmlns:a16="http://schemas.microsoft.com/office/drawing/2014/main" val="922308543"/>
                    </a:ext>
                  </a:extLst>
                </a:gridCol>
              </a:tblGrid>
              <a:tr h="223768">
                <a:tc>
                  <a:txBody>
                    <a:bodyPr/>
                    <a:lstStyle/>
                    <a:p>
                      <a:endParaRPr lang="es-AR" sz="16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sz="1600" dirty="0"/>
                        <a:t>125 [Hz]</a:t>
                      </a:r>
                      <a:endParaRPr lang="es-AR" sz="16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600" dirty="0"/>
                        <a:t>250 [Hz]</a:t>
                      </a:r>
                      <a:endParaRPr lang="es-AR" sz="1600"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600" dirty="0"/>
                        <a:t>500 [Hz]</a:t>
                      </a:r>
                      <a:endParaRPr lang="es-AR" sz="1600"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600" dirty="0"/>
                        <a:t>1000 [Hz]</a:t>
                      </a:r>
                      <a:endParaRPr lang="es-AR" sz="1600"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600" dirty="0"/>
                        <a:t>2000 [Hz]</a:t>
                      </a:r>
                      <a:endParaRPr lang="es-AR" sz="1600"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600" dirty="0"/>
                        <a:t>4000 [Hz]</a:t>
                      </a:r>
                      <a:endParaRPr lang="es-AR" sz="1600"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600" dirty="0"/>
                        <a:t>8000 [Hz]</a:t>
                      </a:r>
                      <a:endParaRPr lang="es-AR" sz="1600"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27118973"/>
                  </a:ext>
                </a:extLst>
              </a:tr>
              <a:tr h="370840">
                <a:tc>
                  <a:txBody>
                    <a:bodyPr/>
                    <a:lstStyle/>
                    <a:p>
                      <a:r>
                        <a:rPr lang="es-ES" sz="1600" dirty="0"/>
                        <a:t>Great Hall [s]</a:t>
                      </a:r>
                      <a:endParaRPr lang="es-AR" sz="1600" dirty="0"/>
                    </a:p>
                  </a:txBody>
                  <a:tcP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s-ES" sz="1600" dirty="0"/>
                        <a:t>2.19</a:t>
                      </a:r>
                      <a:endParaRPr lang="es-AR" sz="1600" dirty="0"/>
                    </a:p>
                  </a:txBody>
                  <a:tcP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s-ES" sz="1600" dirty="0"/>
                        <a:t>2.17</a:t>
                      </a:r>
                      <a:endParaRPr lang="es-AR" sz="1600"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s-ES" sz="1600" dirty="0"/>
                        <a:t>2.44</a:t>
                      </a:r>
                      <a:endParaRPr lang="es-AR" sz="1600"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s-ES" sz="1600" dirty="0"/>
                        <a:t>2.48</a:t>
                      </a:r>
                      <a:endParaRPr lang="es-AR" sz="1600"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s-ES" sz="1600" dirty="0"/>
                        <a:t>2.34</a:t>
                      </a:r>
                      <a:endParaRPr lang="es-AR" sz="1600"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s-ES" sz="1600" dirty="0"/>
                        <a:t>1.93</a:t>
                      </a:r>
                      <a:endParaRPr lang="es-AR" sz="1600"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s-ES" sz="1600" dirty="0"/>
                        <a:t>1.36</a:t>
                      </a:r>
                      <a:endParaRPr lang="es-AR" sz="1600"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61606375"/>
                  </a:ext>
                </a:extLst>
              </a:tr>
              <a:tr h="370840">
                <a:tc>
                  <a:txBody>
                    <a:bodyPr/>
                    <a:lstStyle/>
                    <a:p>
                      <a:r>
                        <a:rPr lang="es-ES" sz="1600" dirty="0" err="1"/>
                        <a:t>Octagon</a:t>
                      </a:r>
                      <a:r>
                        <a:rPr lang="es-ES" sz="1600" dirty="0"/>
                        <a:t> [s]</a:t>
                      </a:r>
                      <a:endParaRPr lang="es-AR" sz="1600" dirty="0"/>
                    </a:p>
                  </a:txBody>
                  <a:tcP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a:r>
                        <a:rPr lang="es-ES" sz="1600" dirty="0"/>
                        <a:t>2.40</a:t>
                      </a:r>
                      <a:endParaRPr lang="es-AR" sz="1600" dirty="0"/>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s-ES" sz="1600" dirty="0"/>
                        <a:t>2.41</a:t>
                      </a:r>
                      <a:endParaRPr lang="es-AR"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s-ES" sz="1600" dirty="0"/>
                        <a:t>3.05</a:t>
                      </a:r>
                      <a:endParaRPr lang="es-AR"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s-ES" sz="1600" dirty="0"/>
                        <a:t>3.34</a:t>
                      </a:r>
                      <a:endParaRPr lang="es-AR"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s-ES" sz="1600" dirty="0"/>
                        <a:t>2.96</a:t>
                      </a:r>
                      <a:endParaRPr lang="es-AR"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s-ES" sz="1600" dirty="0"/>
                        <a:t>2.43</a:t>
                      </a:r>
                      <a:endParaRPr lang="es-AR"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s-ES" sz="1600" dirty="0"/>
                        <a:t>1.69</a:t>
                      </a:r>
                      <a:endParaRPr lang="es-AR" sz="16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104707857"/>
                  </a:ext>
                </a:extLst>
              </a:tr>
              <a:tr h="370840">
                <a:tc>
                  <a:txBody>
                    <a:bodyPr/>
                    <a:lstStyle/>
                    <a:p>
                      <a:r>
                        <a:rPr lang="es-ES" sz="1600" dirty="0" err="1"/>
                        <a:t>Classroom</a:t>
                      </a:r>
                      <a:r>
                        <a:rPr lang="es-ES" sz="1600" dirty="0"/>
                        <a:t> [s]</a:t>
                      </a:r>
                      <a:endParaRPr lang="es-AR" sz="1600"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sz="1600" dirty="0"/>
                        <a:t>1.80</a:t>
                      </a:r>
                      <a:endParaRPr lang="es-AR" sz="1600" dirty="0"/>
                    </a:p>
                  </a:txBody>
                  <a:tcP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sz="1600" dirty="0"/>
                        <a:t>2.19</a:t>
                      </a:r>
                      <a:endParaRPr lang="es-AR" sz="16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sz="1600" dirty="0"/>
                        <a:t>2.07</a:t>
                      </a:r>
                      <a:endParaRPr lang="es-AR" sz="16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sz="1600" dirty="0"/>
                        <a:t>1.88</a:t>
                      </a:r>
                      <a:endParaRPr lang="es-AR" sz="16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sz="1600" dirty="0"/>
                        <a:t>1.99</a:t>
                      </a:r>
                      <a:endParaRPr lang="es-AR" sz="16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sz="1600" dirty="0"/>
                        <a:t>1.74</a:t>
                      </a:r>
                      <a:endParaRPr lang="es-AR" sz="16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sz="1600" dirty="0"/>
                        <a:t>1.29</a:t>
                      </a:r>
                      <a:endParaRPr lang="es-AR" sz="16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46715489"/>
                  </a:ext>
                </a:extLst>
              </a:tr>
            </a:tbl>
          </a:graphicData>
        </a:graphic>
      </p:graphicFrame>
    </p:spTree>
    <p:extLst>
      <p:ext uri="{BB962C8B-B14F-4D97-AF65-F5344CB8AC3E}">
        <p14:creationId xmlns:p14="http://schemas.microsoft.com/office/powerpoint/2010/main" val="16665528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normAutofit/>
          </a:bodyPr>
          <a:lstStyle/>
          <a:p>
            <a:r>
              <a:rPr lang="es-ES" dirty="0"/>
              <a:t>Obtención de respuestas al impulso: reales</a:t>
            </a:r>
          </a:p>
        </p:txBody>
      </p:sp>
      <p:sp>
        <p:nvSpPr>
          <p:cNvPr id="13" name="12 Título"/>
          <p:cNvSpPr>
            <a:spLocks noGrp="1"/>
          </p:cNvSpPr>
          <p:nvPr>
            <p:ph type="title"/>
          </p:nvPr>
        </p:nvSpPr>
        <p:spPr/>
        <p:txBody>
          <a:bodyPr/>
          <a:lstStyle/>
          <a:p>
            <a:r>
              <a:rPr lang="es-ES" dirty="0"/>
              <a:t>Metodología</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pic>
        <p:nvPicPr>
          <p:cNvPr id="6" name="Imagen 5" descr="Diagrama&#10;&#10;Descripción generada automáticamente">
            <a:extLst>
              <a:ext uri="{FF2B5EF4-FFF2-40B4-BE49-F238E27FC236}">
                <a16:creationId xmlns:a16="http://schemas.microsoft.com/office/drawing/2014/main" id="{5887411E-2E14-BD97-DA01-E2B52840E0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67" y="2634632"/>
            <a:ext cx="3132477" cy="2711830"/>
          </a:xfrm>
          <a:prstGeom prst="rect">
            <a:avLst/>
          </a:prstGeom>
        </p:spPr>
      </p:pic>
      <p:pic>
        <p:nvPicPr>
          <p:cNvPr id="8" name="Imagen 7" descr="Diagrama&#10;&#10;Descripción generada automáticamente">
            <a:extLst>
              <a:ext uri="{FF2B5EF4-FFF2-40B4-BE49-F238E27FC236}">
                <a16:creationId xmlns:a16="http://schemas.microsoft.com/office/drawing/2014/main" id="{775508AC-A7DE-CCCF-D2E0-810967797D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2962" y="2634632"/>
            <a:ext cx="2645689" cy="2711831"/>
          </a:xfrm>
          <a:prstGeom prst="rect">
            <a:avLst/>
          </a:prstGeom>
        </p:spPr>
      </p:pic>
      <p:pic>
        <p:nvPicPr>
          <p:cNvPr id="10" name="Imagen 9" descr="Imagen que contiene Diagrama&#10;&#10;Descripción generada automáticamente">
            <a:extLst>
              <a:ext uri="{FF2B5EF4-FFF2-40B4-BE49-F238E27FC236}">
                <a16:creationId xmlns:a16="http://schemas.microsoft.com/office/drawing/2014/main" id="{ECECAD3E-EA5A-79F7-5932-B695D5A9E3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6597" y="2634632"/>
            <a:ext cx="3057562" cy="2711830"/>
          </a:xfrm>
          <a:prstGeom prst="rect">
            <a:avLst/>
          </a:prstGeom>
        </p:spPr>
      </p:pic>
      <p:sp>
        <p:nvSpPr>
          <p:cNvPr id="12" name="CuadroTexto 11">
            <a:extLst>
              <a:ext uri="{FF2B5EF4-FFF2-40B4-BE49-F238E27FC236}">
                <a16:creationId xmlns:a16="http://schemas.microsoft.com/office/drawing/2014/main" id="{3676B483-6F89-1386-26EF-5C71484A9E98}"/>
              </a:ext>
            </a:extLst>
          </p:cNvPr>
          <p:cNvSpPr txBox="1"/>
          <p:nvPr/>
        </p:nvSpPr>
        <p:spPr>
          <a:xfrm>
            <a:off x="535959" y="2192332"/>
            <a:ext cx="2016224" cy="369332"/>
          </a:xfrm>
          <a:prstGeom prst="rect">
            <a:avLst/>
          </a:prstGeom>
          <a:noFill/>
        </p:spPr>
        <p:txBody>
          <a:bodyPr wrap="square" rtlCol="0">
            <a:spAutoFit/>
          </a:bodyPr>
          <a:lstStyle/>
          <a:p>
            <a:pPr algn="ctr"/>
            <a:r>
              <a:rPr lang="es-ES" dirty="0"/>
              <a:t>Great Hall</a:t>
            </a:r>
            <a:endParaRPr lang="es-AR" dirty="0"/>
          </a:p>
        </p:txBody>
      </p:sp>
      <p:sp>
        <p:nvSpPr>
          <p:cNvPr id="15" name="CuadroTexto 14">
            <a:extLst>
              <a:ext uri="{FF2B5EF4-FFF2-40B4-BE49-F238E27FC236}">
                <a16:creationId xmlns:a16="http://schemas.microsoft.com/office/drawing/2014/main" id="{69EF0492-E476-0131-2411-D5040B0B52AB}"/>
              </a:ext>
            </a:extLst>
          </p:cNvPr>
          <p:cNvSpPr txBox="1"/>
          <p:nvPr/>
        </p:nvSpPr>
        <p:spPr>
          <a:xfrm>
            <a:off x="3654748" y="2176167"/>
            <a:ext cx="2016224" cy="369332"/>
          </a:xfrm>
          <a:prstGeom prst="rect">
            <a:avLst/>
          </a:prstGeom>
          <a:noFill/>
        </p:spPr>
        <p:txBody>
          <a:bodyPr wrap="square" rtlCol="0">
            <a:spAutoFit/>
          </a:bodyPr>
          <a:lstStyle/>
          <a:p>
            <a:pPr algn="ctr"/>
            <a:r>
              <a:rPr lang="es-ES" dirty="0" err="1"/>
              <a:t>Octagon</a:t>
            </a:r>
            <a:endParaRPr lang="es-AR" dirty="0"/>
          </a:p>
        </p:txBody>
      </p:sp>
      <p:sp>
        <p:nvSpPr>
          <p:cNvPr id="16" name="CuadroTexto 15">
            <a:extLst>
              <a:ext uri="{FF2B5EF4-FFF2-40B4-BE49-F238E27FC236}">
                <a16:creationId xmlns:a16="http://schemas.microsoft.com/office/drawing/2014/main" id="{25299002-5B80-93B5-075A-190A64D9B529}"/>
              </a:ext>
            </a:extLst>
          </p:cNvPr>
          <p:cNvSpPr txBox="1"/>
          <p:nvPr/>
        </p:nvSpPr>
        <p:spPr>
          <a:xfrm>
            <a:off x="6557266" y="2190288"/>
            <a:ext cx="2016224" cy="369332"/>
          </a:xfrm>
          <a:prstGeom prst="rect">
            <a:avLst/>
          </a:prstGeom>
          <a:noFill/>
        </p:spPr>
        <p:txBody>
          <a:bodyPr wrap="square" rtlCol="0">
            <a:spAutoFit/>
          </a:bodyPr>
          <a:lstStyle/>
          <a:p>
            <a:pPr algn="ctr"/>
            <a:r>
              <a:rPr lang="es-ES" dirty="0" err="1"/>
              <a:t>Classroom</a:t>
            </a:r>
            <a:endParaRPr lang="es-AR" dirty="0"/>
          </a:p>
        </p:txBody>
      </p:sp>
    </p:spTree>
    <p:extLst>
      <p:ext uri="{BB962C8B-B14F-4D97-AF65-F5344CB8AC3E}">
        <p14:creationId xmlns:p14="http://schemas.microsoft.com/office/powerpoint/2010/main" val="1649467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a:effectLst>
            <a:softEdge rad="127000"/>
          </a:effectLst>
        </p:spPr>
        <p:txBody>
          <a:bodyPr/>
          <a:lstStyle/>
          <a:p>
            <a:r>
              <a:rPr lang="es-ES" dirty="0"/>
              <a:t>Obtención de los parámetros:</a:t>
            </a:r>
          </a:p>
          <a:p>
            <a:pPr lvl="1"/>
            <a:r>
              <a:rPr lang="es-ES" dirty="0"/>
              <a:t>En la actualidad, el LSS ha ganado popularidad debido a sus ventajas:</a:t>
            </a:r>
          </a:p>
          <a:p>
            <a:pPr marL="471487" lvl="1" indent="0">
              <a:buNone/>
            </a:pPr>
            <a:endParaRPr lang="es-ES" dirty="0"/>
          </a:p>
          <a:p>
            <a:pPr marL="471487" lvl="1" indent="0">
              <a:buNone/>
            </a:pPr>
            <a:endParaRPr lang="es-ES" dirty="0"/>
          </a:p>
        </p:txBody>
      </p:sp>
      <p:sp>
        <p:nvSpPr>
          <p:cNvPr id="13" name="12 Título"/>
          <p:cNvSpPr>
            <a:spLocks noGrp="1"/>
          </p:cNvSpPr>
          <p:nvPr>
            <p:ph type="title"/>
          </p:nvPr>
        </p:nvSpPr>
        <p:spPr/>
        <p:txBody>
          <a:bodyPr/>
          <a:lstStyle/>
          <a:p>
            <a:r>
              <a:rPr lang="es-ES" dirty="0"/>
              <a:t>Introducción</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pic>
        <p:nvPicPr>
          <p:cNvPr id="5" name="Imagen 4" descr="Patrón de fondo">
            <a:extLst>
              <a:ext uri="{FF2B5EF4-FFF2-40B4-BE49-F238E27FC236}">
                <a16:creationId xmlns:a16="http://schemas.microsoft.com/office/drawing/2014/main" id="{D106F7D5-21B1-A466-A2FD-AF9A0D91EA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512" y="2985245"/>
            <a:ext cx="3840088" cy="2177988"/>
          </a:xfrm>
          <a:prstGeom prst="rect">
            <a:avLst/>
          </a:prstGeom>
        </p:spPr>
      </p:pic>
      <p:sp>
        <p:nvSpPr>
          <p:cNvPr id="8" name="CuadroTexto 7">
            <a:extLst>
              <a:ext uri="{FF2B5EF4-FFF2-40B4-BE49-F238E27FC236}">
                <a16:creationId xmlns:a16="http://schemas.microsoft.com/office/drawing/2014/main" id="{A715ABEE-CF6E-7A31-2B32-3A80FFB881F8}"/>
              </a:ext>
            </a:extLst>
          </p:cNvPr>
          <p:cNvSpPr txBox="1"/>
          <p:nvPr/>
        </p:nvSpPr>
        <p:spPr>
          <a:xfrm>
            <a:off x="4535996" y="2528685"/>
            <a:ext cx="4356484" cy="1815882"/>
          </a:xfrm>
          <a:prstGeom prst="rect">
            <a:avLst/>
          </a:prstGeom>
          <a:noFill/>
        </p:spPr>
        <p:txBody>
          <a:bodyPr wrap="square" rtlCol="0">
            <a:spAutoFit/>
          </a:bodyPr>
          <a:lstStyle/>
          <a:p>
            <a:pPr marL="285750" indent="-285750">
              <a:buFont typeface="Arial" panose="020B0604020202020204" pitchFamily="34" charset="0"/>
              <a:buChar char="•"/>
            </a:pPr>
            <a:r>
              <a:rPr lang="es-AR" sz="1600" b="1" dirty="0"/>
              <a:t>Repetibilidad</a:t>
            </a:r>
            <a:r>
              <a:rPr lang="es-AR" sz="1600" dirty="0"/>
              <a:t> de la medición</a:t>
            </a:r>
          </a:p>
          <a:p>
            <a:pPr marL="285750" indent="-285750">
              <a:buFont typeface="Arial" panose="020B0604020202020204" pitchFamily="34" charset="0"/>
              <a:buChar char="•"/>
            </a:pPr>
            <a:r>
              <a:rPr lang="es-ES" sz="1600" dirty="0"/>
              <a:t>Ajuste en la </a:t>
            </a:r>
            <a:r>
              <a:rPr lang="es-ES" sz="1600" b="1" dirty="0"/>
              <a:t>duración</a:t>
            </a:r>
            <a:r>
              <a:rPr lang="es-ES" sz="1600" dirty="0"/>
              <a:t> del estímulo</a:t>
            </a:r>
          </a:p>
          <a:p>
            <a:pPr marL="285750" indent="-285750">
              <a:buFont typeface="Arial" panose="020B0604020202020204" pitchFamily="34" charset="0"/>
              <a:buChar char="•"/>
            </a:pPr>
            <a:r>
              <a:rPr lang="es-ES" sz="1600" dirty="0"/>
              <a:t>Control en el </a:t>
            </a:r>
            <a:r>
              <a:rPr lang="es-ES" sz="1600" b="1" dirty="0"/>
              <a:t>ancho de banda</a:t>
            </a:r>
            <a:r>
              <a:rPr lang="es-ES" sz="1600" dirty="0"/>
              <a:t> de la medición</a:t>
            </a:r>
          </a:p>
          <a:p>
            <a:pPr marL="285750" indent="-285750">
              <a:buFont typeface="Arial" panose="020B0604020202020204" pitchFamily="34" charset="0"/>
              <a:buChar char="•"/>
            </a:pPr>
            <a:r>
              <a:rPr lang="es-AR" sz="1600" dirty="0"/>
              <a:t>Control en su </a:t>
            </a:r>
            <a:r>
              <a:rPr lang="es-AR" sz="1600" b="1" dirty="0"/>
              <a:t>amplitud</a:t>
            </a:r>
          </a:p>
          <a:p>
            <a:pPr marL="285750" indent="-285750">
              <a:buFont typeface="Arial" panose="020B0604020202020204" pitchFamily="34" charset="0"/>
              <a:buChar char="•"/>
            </a:pPr>
            <a:r>
              <a:rPr lang="es-ES" sz="1600" dirty="0"/>
              <a:t>Mejora la </a:t>
            </a:r>
            <a:r>
              <a:rPr lang="es-ES" sz="1600" b="1" dirty="0"/>
              <a:t>SNR</a:t>
            </a:r>
            <a:r>
              <a:rPr lang="es-ES" sz="1600" dirty="0"/>
              <a:t> promediando mediciones</a:t>
            </a:r>
            <a:endParaRPr lang="es-AR" sz="1600" dirty="0"/>
          </a:p>
          <a:p>
            <a:pPr marL="285750" indent="-285750">
              <a:buFont typeface="Arial" panose="020B0604020202020204" pitchFamily="34" charset="0"/>
              <a:buChar char="•"/>
            </a:pPr>
            <a:r>
              <a:rPr lang="es-ES" sz="1600" dirty="0"/>
              <a:t>Permite medir la </a:t>
            </a:r>
            <a:r>
              <a:rPr lang="es-ES" sz="1600" b="1" dirty="0"/>
              <a:t>distorsión</a:t>
            </a:r>
            <a:r>
              <a:rPr lang="es-ES" sz="1600" dirty="0"/>
              <a:t> introducida por el sistema</a:t>
            </a:r>
            <a:endParaRPr lang="es-AR" sz="1600" dirty="0"/>
          </a:p>
        </p:txBody>
      </p:sp>
      <p:sp>
        <p:nvSpPr>
          <p:cNvPr id="9" name="CuadroTexto 8">
            <a:extLst>
              <a:ext uri="{FF2B5EF4-FFF2-40B4-BE49-F238E27FC236}">
                <a16:creationId xmlns:a16="http://schemas.microsoft.com/office/drawing/2014/main" id="{8A5195AC-1E32-27E7-4447-25C4BE66DD0A}"/>
              </a:ext>
            </a:extLst>
          </p:cNvPr>
          <p:cNvSpPr txBox="1"/>
          <p:nvPr/>
        </p:nvSpPr>
        <p:spPr>
          <a:xfrm>
            <a:off x="4535996" y="4803100"/>
            <a:ext cx="4356484" cy="1077218"/>
          </a:xfrm>
          <a:prstGeom prst="rect">
            <a:avLst/>
          </a:prstGeom>
          <a:noFill/>
        </p:spPr>
        <p:txBody>
          <a:bodyPr wrap="square" rtlCol="0">
            <a:spAutoFit/>
          </a:bodyPr>
          <a:lstStyle/>
          <a:p>
            <a:pPr marL="285750" indent="-285750">
              <a:buFont typeface="Arial" panose="020B0604020202020204" pitchFamily="34" charset="0"/>
              <a:buChar char="•"/>
            </a:pPr>
            <a:r>
              <a:rPr lang="es-AR" sz="1600" dirty="0"/>
              <a:t>Fuertemente dependiente del </a:t>
            </a:r>
            <a:r>
              <a:rPr lang="es-AR" sz="1600" b="1" dirty="0"/>
              <a:t>ruido de fondo</a:t>
            </a:r>
          </a:p>
          <a:p>
            <a:pPr marL="285750" indent="-285750">
              <a:buFont typeface="Arial" panose="020B0604020202020204" pitchFamily="34" charset="0"/>
              <a:buChar char="•"/>
            </a:pPr>
            <a:r>
              <a:rPr lang="es-AR" sz="1600" dirty="0"/>
              <a:t>Muy </a:t>
            </a:r>
            <a:r>
              <a:rPr lang="es-AR" sz="1600" b="1" dirty="0"/>
              <a:t>costosa</a:t>
            </a:r>
            <a:r>
              <a:rPr lang="es-AR" sz="1600" dirty="0"/>
              <a:t> en términos </a:t>
            </a:r>
            <a:r>
              <a:rPr lang="es-AR" sz="1600" b="1" dirty="0"/>
              <a:t>logísticos</a:t>
            </a:r>
          </a:p>
          <a:p>
            <a:pPr marL="285750" indent="-285750">
              <a:buFont typeface="Arial" panose="020B0604020202020204" pitchFamily="34" charset="0"/>
              <a:buChar char="•"/>
            </a:pPr>
            <a:r>
              <a:rPr lang="es-AR" sz="1600" dirty="0"/>
              <a:t>Necesita de </a:t>
            </a:r>
            <a:r>
              <a:rPr lang="es-AR" sz="1600" b="1" dirty="0"/>
              <a:t>instrumental especializado</a:t>
            </a:r>
            <a:r>
              <a:rPr lang="es-AR" sz="1600" dirty="0"/>
              <a:t>, costoso y difícil de conseguir</a:t>
            </a:r>
          </a:p>
        </p:txBody>
      </p:sp>
      <p:sp>
        <p:nvSpPr>
          <p:cNvPr id="10" name="CuadroTexto 9">
            <a:extLst>
              <a:ext uri="{FF2B5EF4-FFF2-40B4-BE49-F238E27FC236}">
                <a16:creationId xmlns:a16="http://schemas.microsoft.com/office/drawing/2014/main" id="{BD4CFD90-84EE-E810-D94F-D9439D9C1338}"/>
              </a:ext>
            </a:extLst>
          </p:cNvPr>
          <p:cNvSpPr txBox="1"/>
          <p:nvPr/>
        </p:nvSpPr>
        <p:spPr>
          <a:xfrm>
            <a:off x="5600656" y="2159353"/>
            <a:ext cx="1800200" cy="369332"/>
          </a:xfrm>
          <a:prstGeom prst="rect">
            <a:avLst/>
          </a:prstGeom>
          <a:noFill/>
        </p:spPr>
        <p:txBody>
          <a:bodyPr wrap="square" rtlCol="0">
            <a:spAutoFit/>
          </a:bodyPr>
          <a:lstStyle/>
          <a:p>
            <a:pPr algn="ctr"/>
            <a:r>
              <a:rPr lang="es-ES" dirty="0">
                <a:solidFill>
                  <a:srgbClr val="339933"/>
                </a:solidFill>
              </a:rPr>
              <a:t>VENTAJAS</a:t>
            </a:r>
            <a:endParaRPr lang="es-AR" dirty="0">
              <a:solidFill>
                <a:srgbClr val="339933"/>
              </a:solidFill>
            </a:endParaRPr>
          </a:p>
        </p:txBody>
      </p:sp>
      <p:sp>
        <p:nvSpPr>
          <p:cNvPr id="16" name="CuadroTexto 15">
            <a:extLst>
              <a:ext uri="{FF2B5EF4-FFF2-40B4-BE49-F238E27FC236}">
                <a16:creationId xmlns:a16="http://schemas.microsoft.com/office/drawing/2014/main" id="{14DBF820-F1F9-8A93-53A2-F53405B074B5}"/>
              </a:ext>
            </a:extLst>
          </p:cNvPr>
          <p:cNvSpPr txBox="1"/>
          <p:nvPr/>
        </p:nvSpPr>
        <p:spPr>
          <a:xfrm>
            <a:off x="5600656" y="4414210"/>
            <a:ext cx="1800200" cy="369332"/>
          </a:xfrm>
          <a:prstGeom prst="rect">
            <a:avLst/>
          </a:prstGeom>
          <a:noFill/>
        </p:spPr>
        <p:txBody>
          <a:bodyPr wrap="square" rtlCol="0">
            <a:spAutoFit/>
          </a:bodyPr>
          <a:lstStyle/>
          <a:p>
            <a:pPr algn="ctr"/>
            <a:r>
              <a:rPr lang="es-ES" dirty="0">
                <a:solidFill>
                  <a:schemeClr val="accent2">
                    <a:lumMod val="75000"/>
                  </a:schemeClr>
                </a:solidFill>
              </a:rPr>
              <a:t>DESVENTAJAS</a:t>
            </a:r>
            <a:endParaRPr lang="es-AR" dirty="0">
              <a:solidFill>
                <a:schemeClr val="accent2">
                  <a:lumMod val="75000"/>
                </a:schemeClr>
              </a:solidFill>
            </a:endParaRPr>
          </a:p>
        </p:txBody>
      </p:sp>
      <p:pic>
        <p:nvPicPr>
          <p:cNvPr id="23" name="Imagen 22" descr="Un grupo de personas vestidas de negro trabajando en una computadora&#10;&#10;Descripción generada automáticamente con confianza media">
            <a:extLst>
              <a:ext uri="{FF2B5EF4-FFF2-40B4-BE49-F238E27FC236}">
                <a16:creationId xmlns:a16="http://schemas.microsoft.com/office/drawing/2014/main" id="{5837672C-873E-55A1-AC78-65E4A6BB52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987" y="1507055"/>
            <a:ext cx="3560018" cy="4746690"/>
          </a:xfrm>
          <a:prstGeom prst="rect">
            <a:avLst/>
          </a:prstGeom>
        </p:spPr>
      </p:pic>
    </p:spTree>
    <p:extLst>
      <p:ext uri="{BB962C8B-B14F-4D97-AF65-F5344CB8AC3E}">
        <p14:creationId xmlns:p14="http://schemas.microsoft.com/office/powerpoint/2010/main" val="920655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4" name="13 Marcador de contenido"/>
              <p:cNvSpPr>
                <a:spLocks noGrp="1"/>
              </p:cNvSpPr>
              <p:nvPr>
                <p:ph idx="1"/>
              </p:nvPr>
            </p:nvSpPr>
            <p:spPr/>
            <p:txBody>
              <a:bodyPr>
                <a:normAutofit/>
              </a:bodyPr>
              <a:lstStyle/>
              <a:p>
                <a:r>
                  <a:rPr lang="es-ES" dirty="0"/>
                  <a:t>Obtención de respuestas al impulso: aumentadas</a:t>
                </a:r>
              </a:p>
              <a:p>
                <a:pPr lvl="1"/>
                <a:r>
                  <a:rPr lang="es-ES" dirty="0"/>
                  <a:t>Se seleccionaron aleatoriamente </a:t>
                </a:r>
                <a:r>
                  <a:rPr lang="es-ES" b="1" dirty="0"/>
                  <a:t>15 respuestas</a:t>
                </a:r>
                <a:r>
                  <a:rPr lang="es-ES" dirty="0"/>
                  <a:t> al impulso reales de cada sala, totalizando </a:t>
                </a:r>
                <a:r>
                  <a:rPr lang="es-ES" b="1" dirty="0"/>
                  <a:t>45 respuestas</a:t>
                </a:r>
                <a:r>
                  <a:rPr lang="es-ES" dirty="0"/>
                  <a:t>.</a:t>
                </a:r>
              </a:p>
              <a:p>
                <a:pPr lvl="1"/>
                <a:r>
                  <a:rPr lang="es-ES" dirty="0"/>
                  <a:t>Se aplicaron técnicas de </a:t>
                </a:r>
                <a:r>
                  <a:rPr lang="es-ES" b="1" dirty="0"/>
                  <a:t>aumentación</a:t>
                </a:r>
                <a:r>
                  <a:rPr lang="es-ES" dirty="0"/>
                  <a:t> para variar el </a:t>
                </a:r>
                <a14:m>
                  <m:oMath xmlns:m="http://schemas.openxmlformats.org/officeDocument/2006/math">
                    <m:sSub>
                      <m:sSubPr>
                        <m:ctrlPr>
                          <a:rPr lang="es-ES" b="1" smtClean="0">
                            <a:latin typeface="Cambria Math" panose="02040503050406030204" pitchFamily="18" charset="0"/>
                          </a:rPr>
                        </m:ctrlPr>
                      </m:sSubPr>
                      <m:e>
                        <m:r>
                          <a:rPr lang="es-ES" b="1" i="0" smtClean="0">
                            <a:latin typeface="Cambria Math" panose="02040503050406030204" pitchFamily="18" charset="0"/>
                          </a:rPr>
                          <m:t>𝐓</m:t>
                        </m:r>
                      </m:e>
                      <m:sub>
                        <m:r>
                          <a:rPr lang="es-ES" b="1" i="0" smtClean="0">
                            <a:latin typeface="Cambria Math" panose="02040503050406030204" pitchFamily="18" charset="0"/>
                          </a:rPr>
                          <m:t>𝟑𝟎</m:t>
                        </m:r>
                      </m:sub>
                    </m:sSub>
                    <m:r>
                      <a:rPr lang="es-ES" b="1" i="0" smtClean="0">
                        <a:latin typeface="Cambria Math" panose="02040503050406030204" pitchFamily="18" charset="0"/>
                      </a:rPr>
                      <m:t> </m:t>
                    </m:r>
                  </m:oMath>
                </a14:m>
                <a:r>
                  <a:rPr lang="es-ES" dirty="0"/>
                  <a:t>y el </a:t>
                </a:r>
                <a:r>
                  <a:rPr lang="es-ES" b="1" dirty="0"/>
                  <a:t>DRR</a:t>
                </a:r>
                <a:r>
                  <a:rPr lang="es-ES" dirty="0"/>
                  <a:t>.</a:t>
                </a:r>
              </a:p>
              <a:p>
                <a:pPr lvl="1"/>
                <a:r>
                  <a:rPr lang="es-ES" dirty="0"/>
                  <a:t>El </a:t>
                </a:r>
                <a14:m>
                  <m:oMath xmlns:m="http://schemas.openxmlformats.org/officeDocument/2006/math">
                    <m:sSub>
                      <m:sSubPr>
                        <m:ctrlPr>
                          <a:rPr lang="es-ES" b="1" i="1" smtClean="0">
                            <a:latin typeface="Cambria Math" panose="02040503050406030204" pitchFamily="18" charset="0"/>
                          </a:rPr>
                        </m:ctrlPr>
                      </m:sSubPr>
                      <m:e>
                        <m:r>
                          <a:rPr lang="es-ES" b="1" i="0" smtClean="0">
                            <a:latin typeface="Cambria Math" panose="02040503050406030204" pitchFamily="18" charset="0"/>
                          </a:rPr>
                          <m:t>𝐓</m:t>
                        </m:r>
                      </m:e>
                      <m:sub>
                        <m:r>
                          <a:rPr lang="es-ES" b="1" i="0" smtClean="0">
                            <a:latin typeface="Cambria Math" panose="02040503050406030204" pitchFamily="18" charset="0"/>
                          </a:rPr>
                          <m:t>𝟑𝟎</m:t>
                        </m:r>
                      </m:sub>
                    </m:sSub>
                  </m:oMath>
                </a14:m>
                <a:r>
                  <a:rPr lang="es-ES" dirty="0"/>
                  <a:t> se modificó en incrementos de 0.1 s, desde 0.2 s hasta 3 s. El </a:t>
                </a:r>
                <a:r>
                  <a:rPr lang="es-ES" b="1" dirty="0"/>
                  <a:t>DRR</a:t>
                </a:r>
                <a:r>
                  <a:rPr lang="es-ES" dirty="0"/>
                  <a:t> se ajustó en incrementos de 1 dB, desde -6 dB hasta 18 dB.</a:t>
                </a:r>
              </a:p>
              <a:p>
                <a:pPr lvl="1"/>
                <a:r>
                  <a:rPr lang="es-ES" dirty="0"/>
                  <a:t>En total, se generaron </a:t>
                </a:r>
                <a:r>
                  <a:rPr lang="es-ES" b="1" dirty="0"/>
                  <a:t>6930</a:t>
                </a:r>
                <a:r>
                  <a:rPr lang="es-ES" dirty="0"/>
                  <a:t> respuestas al impulso después de todas las aumentaciones.</a:t>
                </a:r>
              </a:p>
              <a:p>
                <a:pPr lvl="1"/>
                <a:r>
                  <a:rPr lang="es-ES" dirty="0"/>
                  <a:t>Algunas respuestas no se pudieron procesar debido al ruido intrínseco en ciertas frecuencias, y se excluyeron de la base de datos.</a:t>
                </a:r>
              </a:p>
              <a:p>
                <a:pPr lvl="1"/>
                <a:r>
                  <a:rPr lang="es-ES" dirty="0"/>
                  <a:t>Se utilizó un </a:t>
                </a:r>
                <a:r>
                  <a:rPr lang="es-ES" b="1" dirty="0"/>
                  <a:t>banco de filtros</a:t>
                </a:r>
                <a:r>
                  <a:rPr lang="es-ES" dirty="0"/>
                  <a:t> de bandas de octava para llevar a cabo el análisis por banda, utilizando filtros </a:t>
                </a:r>
                <a:r>
                  <a:rPr lang="es-ES" b="1" dirty="0"/>
                  <a:t>Butterworth</a:t>
                </a:r>
                <a:r>
                  <a:rPr lang="es-ES" dirty="0"/>
                  <a:t> de orden 4 con frecuencias de corte normalizadas entre 125 Hz y 4000 Hz, además de un filtro pasa altos para la banda de 8000 Hz.</a:t>
                </a:r>
              </a:p>
            </p:txBody>
          </p:sp>
        </mc:Choice>
        <mc:Fallback>
          <p:sp>
            <p:nvSpPr>
              <p:cNvPr id="14" name="13 Marcador de contenido"/>
              <p:cNvSpPr>
                <a:spLocks noGrp="1" noRot="1" noChangeAspect="1" noMove="1" noResize="1" noEditPoints="1" noAdjustHandles="1" noChangeArrowheads="1" noChangeShapeType="1" noTextEdit="1"/>
              </p:cNvSpPr>
              <p:nvPr>
                <p:ph idx="1"/>
              </p:nvPr>
            </p:nvSpPr>
            <p:spPr>
              <a:blipFill>
                <a:blip r:embed="rId2"/>
                <a:stretch>
                  <a:fillRect l="-909" t="-1019" r="-839" b="-2293"/>
                </a:stretch>
              </a:blipFill>
            </p:spPr>
            <p:txBody>
              <a:bodyPr/>
              <a:lstStyle/>
              <a:p>
                <a:r>
                  <a:rPr lang="es-AR">
                    <a:noFill/>
                  </a:rPr>
                  <a:t> </a:t>
                </a:r>
              </a:p>
            </p:txBody>
          </p:sp>
        </mc:Fallback>
      </mc:AlternateContent>
      <p:sp>
        <p:nvSpPr>
          <p:cNvPr id="13" name="12 Título"/>
          <p:cNvSpPr>
            <a:spLocks noGrp="1"/>
          </p:cNvSpPr>
          <p:nvPr>
            <p:ph type="title"/>
          </p:nvPr>
        </p:nvSpPr>
        <p:spPr/>
        <p:txBody>
          <a:bodyPr/>
          <a:lstStyle/>
          <a:p>
            <a:r>
              <a:rPr lang="es-ES" dirty="0"/>
              <a:t>Metodología</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21601441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normAutofit/>
          </a:bodyPr>
          <a:lstStyle/>
          <a:p>
            <a:r>
              <a:rPr lang="es-ES" dirty="0"/>
              <a:t>Obtención de respuestas al impulso: aumentadas</a:t>
            </a:r>
          </a:p>
        </p:txBody>
      </p:sp>
      <p:sp>
        <p:nvSpPr>
          <p:cNvPr id="13" name="12 Título"/>
          <p:cNvSpPr>
            <a:spLocks noGrp="1"/>
          </p:cNvSpPr>
          <p:nvPr>
            <p:ph type="title"/>
          </p:nvPr>
        </p:nvSpPr>
        <p:spPr/>
        <p:txBody>
          <a:bodyPr/>
          <a:lstStyle/>
          <a:p>
            <a:r>
              <a:rPr lang="es-ES" dirty="0"/>
              <a:t>Metodología</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pic>
        <p:nvPicPr>
          <p:cNvPr id="6" name="Imagen 5" descr="Diagrama&#10;&#10;Descripción generada automáticamente">
            <a:extLst>
              <a:ext uri="{FF2B5EF4-FFF2-40B4-BE49-F238E27FC236}">
                <a16:creationId xmlns:a16="http://schemas.microsoft.com/office/drawing/2014/main" id="{00DC81C2-3E92-44FD-D095-EFBCA6A646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760" y="2508408"/>
            <a:ext cx="8892480" cy="2840990"/>
          </a:xfrm>
          <a:prstGeom prst="rect">
            <a:avLst/>
          </a:prstGeom>
        </p:spPr>
      </p:pic>
    </p:spTree>
    <p:extLst>
      <p:ext uri="{BB962C8B-B14F-4D97-AF65-F5344CB8AC3E}">
        <p14:creationId xmlns:p14="http://schemas.microsoft.com/office/powerpoint/2010/main" val="31026199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4" name="13 Marcador de contenido"/>
              <p:cNvSpPr>
                <a:spLocks noGrp="1"/>
              </p:cNvSpPr>
              <p:nvPr>
                <p:ph idx="1"/>
              </p:nvPr>
            </p:nvSpPr>
            <p:spPr/>
            <p:txBody>
              <a:bodyPr>
                <a:normAutofit/>
              </a:bodyPr>
              <a:lstStyle/>
              <a:p>
                <a:r>
                  <a:rPr lang="es-ES" dirty="0"/>
                  <a:t>Cálculo de los descriptores de las RIR:</a:t>
                </a:r>
              </a:p>
              <a:p>
                <a:pPr lvl="1"/>
                <a:r>
                  <a:rPr lang="es-ES" dirty="0"/>
                  <a:t>Después de recopilar la base de datos de RIR, se calcularon los descriptores acústicos (</a:t>
                </a:r>
                <a14:m>
                  <m:oMath xmlns:m="http://schemas.openxmlformats.org/officeDocument/2006/math">
                    <m:sSub>
                      <m:sSubPr>
                        <m:ctrlPr>
                          <a:rPr lang="es-ES" b="1" i="1" smtClean="0">
                            <a:latin typeface="Cambria Math" panose="02040503050406030204" pitchFamily="18" charset="0"/>
                          </a:rPr>
                        </m:ctrlPr>
                      </m:sSubPr>
                      <m:e>
                        <m:r>
                          <a:rPr lang="es-ES" b="1" i="0" smtClean="0">
                            <a:latin typeface="Cambria Math" panose="02040503050406030204" pitchFamily="18" charset="0"/>
                          </a:rPr>
                          <m:t>𝐓</m:t>
                        </m:r>
                      </m:e>
                      <m:sub>
                        <m:r>
                          <a:rPr lang="es-ES" b="1" i="0" smtClean="0">
                            <a:latin typeface="Cambria Math" panose="02040503050406030204" pitchFamily="18" charset="0"/>
                          </a:rPr>
                          <m:t>𝟑𝟎</m:t>
                        </m:r>
                      </m:sub>
                    </m:sSub>
                  </m:oMath>
                </a14:m>
                <a:r>
                  <a:rPr lang="es-ES" dirty="0"/>
                  <a:t>, </a:t>
                </a:r>
                <a14:m>
                  <m:oMath xmlns:m="http://schemas.openxmlformats.org/officeDocument/2006/math">
                    <m:sSub>
                      <m:sSubPr>
                        <m:ctrlPr>
                          <a:rPr lang="es-ES" b="1" i="1">
                            <a:latin typeface="Cambria Math" panose="02040503050406030204" pitchFamily="18" charset="0"/>
                          </a:rPr>
                        </m:ctrlPr>
                      </m:sSubPr>
                      <m:e>
                        <m:r>
                          <a:rPr lang="es-ES" b="1" i="1" smtClean="0">
                            <a:latin typeface="Cambria Math" panose="02040503050406030204" pitchFamily="18" charset="0"/>
                          </a:rPr>
                          <m:t>𝑪</m:t>
                        </m:r>
                      </m:e>
                      <m:sub>
                        <m:r>
                          <a:rPr lang="es-ES" b="1" i="0" smtClean="0">
                            <a:latin typeface="Cambria Math" panose="02040503050406030204" pitchFamily="18" charset="0"/>
                          </a:rPr>
                          <m:t>𝟓</m:t>
                        </m:r>
                        <m:r>
                          <a:rPr lang="es-ES" b="1">
                            <a:latin typeface="Cambria Math" panose="02040503050406030204" pitchFamily="18" charset="0"/>
                          </a:rPr>
                          <m:t>𝟎</m:t>
                        </m:r>
                      </m:sub>
                    </m:sSub>
                  </m:oMath>
                </a14:m>
                <a:r>
                  <a:rPr lang="es-ES" dirty="0"/>
                  <a:t>, </a:t>
                </a:r>
                <a14:m>
                  <m:oMath xmlns:m="http://schemas.openxmlformats.org/officeDocument/2006/math">
                    <m:sSub>
                      <m:sSubPr>
                        <m:ctrlPr>
                          <a:rPr lang="es-ES" b="1" i="1">
                            <a:latin typeface="Cambria Math" panose="02040503050406030204" pitchFamily="18" charset="0"/>
                          </a:rPr>
                        </m:ctrlPr>
                      </m:sSubPr>
                      <m:e>
                        <m:r>
                          <a:rPr lang="es-ES" b="1" i="1" smtClean="0">
                            <a:latin typeface="Cambria Math" panose="02040503050406030204" pitchFamily="18" charset="0"/>
                          </a:rPr>
                          <m:t>𝑪</m:t>
                        </m:r>
                      </m:e>
                      <m:sub>
                        <m:r>
                          <a:rPr lang="es-ES" b="1" i="0" smtClean="0">
                            <a:latin typeface="Cambria Math" panose="02040503050406030204" pitchFamily="18" charset="0"/>
                          </a:rPr>
                          <m:t>𝟖</m:t>
                        </m:r>
                        <m:r>
                          <a:rPr lang="es-ES" b="1">
                            <a:latin typeface="Cambria Math" panose="02040503050406030204" pitchFamily="18" charset="0"/>
                          </a:rPr>
                          <m:t>𝟎</m:t>
                        </m:r>
                      </m:sub>
                    </m:sSub>
                  </m:oMath>
                </a14:m>
                <a:r>
                  <a:rPr lang="es-ES" dirty="0"/>
                  <a:t>, y </a:t>
                </a:r>
                <a14:m>
                  <m:oMath xmlns:m="http://schemas.openxmlformats.org/officeDocument/2006/math">
                    <m:sSub>
                      <m:sSubPr>
                        <m:ctrlPr>
                          <a:rPr lang="es-ES" b="1" i="1">
                            <a:latin typeface="Cambria Math" panose="02040503050406030204" pitchFamily="18" charset="0"/>
                          </a:rPr>
                        </m:ctrlPr>
                      </m:sSubPr>
                      <m:e>
                        <m:r>
                          <a:rPr lang="es-ES" b="1" i="0" smtClean="0">
                            <a:latin typeface="Cambria Math" panose="02040503050406030204" pitchFamily="18" charset="0"/>
                          </a:rPr>
                          <m:t>𝐃</m:t>
                        </m:r>
                      </m:e>
                      <m:sub>
                        <m:r>
                          <a:rPr lang="es-ES" b="1" i="0" smtClean="0">
                            <a:latin typeface="Cambria Math" panose="02040503050406030204" pitchFamily="18" charset="0"/>
                          </a:rPr>
                          <m:t>𝟓</m:t>
                        </m:r>
                        <m:r>
                          <a:rPr lang="es-ES" b="1" i="0">
                            <a:latin typeface="Cambria Math" panose="02040503050406030204" pitchFamily="18" charset="0"/>
                          </a:rPr>
                          <m:t>𝟎</m:t>
                        </m:r>
                      </m:sub>
                    </m:sSub>
                  </m:oMath>
                </a14:m>
                <a:r>
                  <a:rPr lang="es-ES" dirty="0"/>
                  <a:t>) para cada señal, siguiendo las directrices de la norma </a:t>
                </a:r>
                <a:r>
                  <a:rPr lang="es-ES" b="1" dirty="0"/>
                  <a:t>ISO 3382</a:t>
                </a:r>
                <a:r>
                  <a:rPr lang="es-ES" dirty="0"/>
                  <a:t>. Estos cálculos se realizan a nivel de bandas de frecuencia, utilizando el banco de filtros visto previamente.</a:t>
                </a:r>
              </a:p>
              <a:p>
                <a:pPr lvl="1"/>
                <a:r>
                  <a:rPr lang="es-ES" dirty="0"/>
                  <a:t>Para garantizar la calidad de los cálculos, se estimó el nivel de ruido de fondo empleando el método de </a:t>
                </a:r>
                <a:r>
                  <a:rPr lang="es-ES" b="1" dirty="0" err="1"/>
                  <a:t>Lundeby</a:t>
                </a:r>
                <a:r>
                  <a:rPr lang="es-ES" dirty="0"/>
                  <a:t> durante la medición del </a:t>
                </a:r>
                <a14:m>
                  <m:oMath xmlns:m="http://schemas.openxmlformats.org/officeDocument/2006/math">
                    <m:sSub>
                      <m:sSubPr>
                        <m:ctrlPr>
                          <a:rPr lang="es-ES" b="1" i="1" smtClean="0">
                            <a:latin typeface="Cambria Math" panose="02040503050406030204" pitchFamily="18" charset="0"/>
                          </a:rPr>
                        </m:ctrlPr>
                      </m:sSubPr>
                      <m:e>
                        <m:r>
                          <a:rPr lang="es-ES" b="1" i="0" smtClean="0">
                            <a:latin typeface="Cambria Math" panose="02040503050406030204" pitchFamily="18" charset="0"/>
                          </a:rPr>
                          <m:t>𝐓</m:t>
                        </m:r>
                      </m:e>
                      <m:sub>
                        <m:r>
                          <a:rPr lang="es-ES" b="1" i="0" smtClean="0">
                            <a:latin typeface="Cambria Math" panose="02040503050406030204" pitchFamily="18" charset="0"/>
                          </a:rPr>
                          <m:t>𝟑𝟎</m:t>
                        </m:r>
                      </m:sub>
                    </m:sSub>
                  </m:oMath>
                </a14:m>
                <a:r>
                  <a:rPr lang="es-ES" dirty="0"/>
                  <a:t>. Además, se exige que cada banda tenga un rango dinámico mínimo de </a:t>
                </a:r>
                <a:r>
                  <a:rPr lang="es-ES" b="1" dirty="0"/>
                  <a:t>45 dB</a:t>
                </a:r>
                <a:r>
                  <a:rPr lang="es-ES" dirty="0"/>
                  <a:t>, desde el punto máximo de la respuesta hasta el nivel estimado del ruido de fondo. Si una banda no cumple este criterio, se excluye del análisis.</a:t>
                </a:r>
              </a:p>
              <a:p>
                <a:pPr marL="471487" lvl="1" indent="0">
                  <a:buNone/>
                </a:pPr>
                <a:endParaRPr lang="es-ES" dirty="0"/>
              </a:p>
            </p:txBody>
          </p:sp>
        </mc:Choice>
        <mc:Fallback>
          <p:sp>
            <p:nvSpPr>
              <p:cNvPr id="14" name="13 Marcador de contenido"/>
              <p:cNvSpPr>
                <a:spLocks noGrp="1" noRot="1" noChangeAspect="1" noMove="1" noResize="1" noEditPoints="1" noAdjustHandles="1" noChangeArrowheads="1" noChangeShapeType="1" noTextEdit="1"/>
              </p:cNvSpPr>
              <p:nvPr>
                <p:ph idx="1"/>
              </p:nvPr>
            </p:nvSpPr>
            <p:spPr>
              <a:blipFill>
                <a:blip r:embed="rId2"/>
                <a:stretch>
                  <a:fillRect l="-909" t="-1019" r="-979"/>
                </a:stretch>
              </a:blipFill>
            </p:spPr>
            <p:txBody>
              <a:bodyPr/>
              <a:lstStyle/>
              <a:p>
                <a:r>
                  <a:rPr lang="es-AR">
                    <a:noFill/>
                  </a:rPr>
                  <a:t> </a:t>
                </a:r>
              </a:p>
            </p:txBody>
          </p:sp>
        </mc:Fallback>
      </mc:AlternateContent>
      <p:sp>
        <p:nvSpPr>
          <p:cNvPr id="13" name="12 Título"/>
          <p:cNvSpPr>
            <a:spLocks noGrp="1"/>
          </p:cNvSpPr>
          <p:nvPr>
            <p:ph type="title"/>
          </p:nvPr>
        </p:nvSpPr>
        <p:spPr/>
        <p:txBody>
          <a:bodyPr/>
          <a:lstStyle/>
          <a:p>
            <a:r>
              <a:rPr lang="es-ES" dirty="0"/>
              <a:t>Metodología</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21330504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4" name="13 Marcador de contenido"/>
              <p:cNvSpPr>
                <a:spLocks noGrp="1"/>
              </p:cNvSpPr>
              <p:nvPr>
                <p:ph idx="1"/>
              </p:nvPr>
            </p:nvSpPr>
            <p:spPr/>
            <p:txBody>
              <a:bodyPr>
                <a:normAutofit/>
              </a:bodyPr>
              <a:lstStyle/>
              <a:p>
                <a:r>
                  <a:rPr lang="es-ES" dirty="0"/>
                  <a:t>Obtención de las TAE: sin ruido</a:t>
                </a:r>
              </a:p>
              <a:p>
                <a:pPr lvl="1"/>
                <a:r>
                  <a:rPr lang="es-ES" dirty="0"/>
                  <a:t>Una vez obtenidas las bases de datos de señales de habla y RIR se procede a </a:t>
                </a:r>
                <a:r>
                  <a:rPr lang="es-ES" b="1" dirty="0"/>
                  <a:t>convolucionar</a:t>
                </a:r>
                <a:r>
                  <a:rPr lang="es-ES" dirty="0"/>
                  <a:t> cada par de datos para obtener las </a:t>
                </a:r>
                <a:r>
                  <a:rPr lang="es-ES" b="1" dirty="0"/>
                  <a:t>señales reverberadas</a:t>
                </a:r>
                <a:r>
                  <a:rPr lang="es-ES" dirty="0"/>
                  <a:t>.</a:t>
                </a:r>
              </a:p>
              <a:p>
                <a:pPr lvl="1"/>
                <a:r>
                  <a:rPr lang="es-ES" dirty="0"/>
                  <a:t>Se toman solo los primeros 5 s de la señal resultante en lugar de la convolución completa. Luego se la </a:t>
                </a:r>
                <a:r>
                  <a:rPr lang="es-ES" b="1" dirty="0"/>
                  <a:t>filtra</a:t>
                </a:r>
                <a:r>
                  <a:rPr lang="es-ES" dirty="0"/>
                  <a:t> utilizando el mismo banco de filtros que se utilizó para aumentar el </a:t>
                </a:r>
                <a14:m>
                  <m:oMath xmlns:m="http://schemas.openxmlformats.org/officeDocument/2006/math">
                    <m:sSub>
                      <m:sSubPr>
                        <m:ctrlPr>
                          <a:rPr lang="es-ES" b="1" i="1" smtClean="0">
                            <a:latin typeface="Cambria Math" panose="02040503050406030204" pitchFamily="18" charset="0"/>
                          </a:rPr>
                        </m:ctrlPr>
                      </m:sSubPr>
                      <m:e>
                        <m:r>
                          <a:rPr lang="es-ES" b="1" i="0" smtClean="0">
                            <a:latin typeface="Cambria Math" panose="02040503050406030204" pitchFamily="18" charset="0"/>
                          </a:rPr>
                          <m:t>𝐓</m:t>
                        </m:r>
                      </m:e>
                      <m:sub>
                        <m:r>
                          <a:rPr lang="es-ES" b="1" i="0" smtClean="0">
                            <a:latin typeface="Cambria Math" panose="02040503050406030204" pitchFamily="18" charset="0"/>
                          </a:rPr>
                          <m:t>𝟑𝟎</m:t>
                        </m:r>
                      </m:sub>
                    </m:sSub>
                  </m:oMath>
                </a14:m>
                <a:r>
                  <a:rPr lang="es-ES" dirty="0"/>
                  <a:t>.</a:t>
                </a:r>
              </a:p>
              <a:p>
                <a:pPr lvl="1"/>
                <a:r>
                  <a:rPr lang="es-ES" dirty="0"/>
                  <a:t>Esto produce </a:t>
                </a:r>
                <a:r>
                  <a:rPr lang="es-ES" b="1" dirty="0"/>
                  <a:t>7 versiones</a:t>
                </a:r>
                <a:r>
                  <a:rPr lang="es-ES" dirty="0"/>
                  <a:t> filtradas de la señal, una por cada banda de frecuencia.</a:t>
                </a:r>
              </a:p>
              <a:p>
                <a:pPr marL="471487" lvl="1" indent="0">
                  <a:buNone/>
                </a:pPr>
                <a:endParaRPr lang="es-ES" dirty="0"/>
              </a:p>
            </p:txBody>
          </p:sp>
        </mc:Choice>
        <mc:Fallback>
          <p:sp>
            <p:nvSpPr>
              <p:cNvPr id="14" name="13 Marcador de contenido"/>
              <p:cNvSpPr>
                <a:spLocks noGrp="1" noRot="1" noChangeAspect="1" noMove="1" noResize="1" noEditPoints="1" noAdjustHandles="1" noChangeArrowheads="1" noChangeShapeType="1" noTextEdit="1"/>
              </p:cNvSpPr>
              <p:nvPr>
                <p:ph idx="1"/>
              </p:nvPr>
            </p:nvSpPr>
            <p:spPr>
              <a:blipFill>
                <a:blip r:embed="rId2"/>
                <a:stretch>
                  <a:fillRect l="-909" t="-1019"/>
                </a:stretch>
              </a:blipFill>
            </p:spPr>
            <p:txBody>
              <a:bodyPr/>
              <a:lstStyle/>
              <a:p>
                <a:r>
                  <a:rPr lang="es-AR">
                    <a:noFill/>
                  </a:rPr>
                  <a:t> </a:t>
                </a:r>
              </a:p>
            </p:txBody>
          </p:sp>
        </mc:Fallback>
      </mc:AlternateContent>
      <p:sp>
        <p:nvSpPr>
          <p:cNvPr id="13" name="12 Título"/>
          <p:cNvSpPr>
            <a:spLocks noGrp="1"/>
          </p:cNvSpPr>
          <p:nvPr>
            <p:ph type="title"/>
          </p:nvPr>
        </p:nvSpPr>
        <p:spPr/>
        <p:txBody>
          <a:bodyPr/>
          <a:lstStyle/>
          <a:p>
            <a:r>
              <a:rPr lang="es-ES" dirty="0"/>
              <a:t>Metodología</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31663071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normAutofit/>
          </a:bodyPr>
          <a:lstStyle/>
          <a:p>
            <a:r>
              <a:rPr lang="es-ES" dirty="0"/>
              <a:t>Obtención de las TAE: sin ruido</a:t>
            </a:r>
          </a:p>
          <a:p>
            <a:pPr lvl="1"/>
            <a:r>
              <a:rPr lang="es-ES" dirty="0"/>
              <a:t>Después de esto, se aplican los pasos previamente vistos para generar una </a:t>
            </a:r>
            <a:r>
              <a:rPr lang="es-ES" b="1" dirty="0"/>
              <a:t>TAE</a:t>
            </a:r>
            <a:r>
              <a:rPr lang="es-ES" dirty="0"/>
              <a:t>:</a:t>
            </a:r>
          </a:p>
          <a:p>
            <a:pPr lvl="2"/>
            <a:r>
              <a:rPr lang="es-ES" dirty="0"/>
              <a:t>Cada señal filtrada se somete a una </a:t>
            </a:r>
            <a:r>
              <a:rPr lang="es-ES" b="1" dirty="0"/>
              <a:t>transformada de Hilbert</a:t>
            </a:r>
            <a:r>
              <a:rPr lang="es-ES" dirty="0"/>
              <a:t> para obtener la magnitud de su envolvente temporal.</a:t>
            </a:r>
          </a:p>
          <a:p>
            <a:pPr lvl="2"/>
            <a:r>
              <a:rPr lang="es-ES" dirty="0"/>
              <a:t>Luego, se aplica un </a:t>
            </a:r>
            <a:r>
              <a:rPr lang="es-ES" b="1" dirty="0"/>
              <a:t>filtro pasa bajos</a:t>
            </a:r>
            <a:r>
              <a:rPr lang="es-ES" dirty="0"/>
              <a:t> con una frecuencia de corte de 20 Hz para suavizar la curva.</a:t>
            </a:r>
          </a:p>
          <a:p>
            <a:pPr lvl="2"/>
            <a:r>
              <a:rPr lang="es-ES" dirty="0"/>
              <a:t>Las señales se </a:t>
            </a:r>
            <a:r>
              <a:rPr lang="es-ES" b="1" dirty="0" err="1"/>
              <a:t>remuestrean</a:t>
            </a:r>
            <a:r>
              <a:rPr lang="es-ES" dirty="0"/>
              <a:t> a una frecuencia de muestreo de 40 Hz para reducir la información y facilitar el entrenamiento de la red neuronal.</a:t>
            </a:r>
          </a:p>
          <a:p>
            <a:pPr lvl="2"/>
            <a:r>
              <a:rPr lang="es-ES" dirty="0"/>
              <a:t>Finalmente, se </a:t>
            </a:r>
            <a:r>
              <a:rPr lang="es-ES" b="1" dirty="0"/>
              <a:t>normalizan</a:t>
            </a:r>
            <a:r>
              <a:rPr lang="es-ES" dirty="0"/>
              <a:t> las señales para que los valores de amplitud estén en el rango de 0 a 1.</a:t>
            </a:r>
          </a:p>
          <a:p>
            <a:pPr lvl="1"/>
            <a:r>
              <a:rPr lang="es-ES" dirty="0"/>
              <a:t>Este proceso permite una </a:t>
            </a:r>
            <a:r>
              <a:rPr lang="es-ES" b="1" dirty="0"/>
              <a:t>compresión</a:t>
            </a:r>
            <a:r>
              <a:rPr lang="es-ES" dirty="0"/>
              <a:t> significativa de la información, con una reducción del </a:t>
            </a:r>
            <a:r>
              <a:rPr lang="es-ES" b="1" dirty="0"/>
              <a:t>400 %</a:t>
            </a:r>
            <a:r>
              <a:rPr lang="es-ES" dirty="0"/>
              <a:t>. Con esto se pierde la información específica de las palabras, reteniendo solo la información relacionada con su dinámica.</a:t>
            </a:r>
          </a:p>
          <a:p>
            <a:pPr lvl="2"/>
            <a:endParaRPr lang="es-ES" dirty="0"/>
          </a:p>
        </p:txBody>
      </p:sp>
      <p:sp>
        <p:nvSpPr>
          <p:cNvPr id="13" name="12 Título"/>
          <p:cNvSpPr>
            <a:spLocks noGrp="1"/>
          </p:cNvSpPr>
          <p:nvPr>
            <p:ph type="title"/>
          </p:nvPr>
        </p:nvSpPr>
        <p:spPr/>
        <p:txBody>
          <a:bodyPr/>
          <a:lstStyle/>
          <a:p>
            <a:r>
              <a:rPr lang="es-ES" dirty="0"/>
              <a:t>Metodología</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38438957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normAutofit/>
          </a:bodyPr>
          <a:lstStyle/>
          <a:p>
            <a:r>
              <a:rPr lang="es-ES" dirty="0"/>
              <a:t>Obtención de las TAE: con ruido</a:t>
            </a:r>
          </a:p>
          <a:p>
            <a:pPr lvl="1"/>
            <a:r>
              <a:rPr lang="es-ES" dirty="0"/>
              <a:t>Para adaptar la red neuronal al análisis de las </a:t>
            </a:r>
            <a:r>
              <a:rPr lang="es-ES" b="1" dirty="0"/>
              <a:t>TAE</a:t>
            </a:r>
            <a:r>
              <a:rPr lang="es-ES" dirty="0"/>
              <a:t>, es esencial que estas presenten una </a:t>
            </a:r>
            <a:r>
              <a:rPr lang="es-ES" b="1" dirty="0"/>
              <a:t>amplia dinámica</a:t>
            </a:r>
            <a:r>
              <a:rPr lang="es-ES" dirty="0"/>
              <a:t>, ya que la estimación se basa en las </a:t>
            </a:r>
            <a:r>
              <a:rPr lang="es-ES" b="1" dirty="0"/>
              <a:t>curvas de decaimiento</a:t>
            </a:r>
            <a:r>
              <a:rPr lang="es-ES" dirty="0"/>
              <a:t> del audio. En grabaciones anecoicas, esto es simple; sin embargo, las </a:t>
            </a:r>
            <a:r>
              <a:rPr lang="es-ES" b="1" dirty="0"/>
              <a:t>condiciones reales</a:t>
            </a:r>
            <a:r>
              <a:rPr lang="es-ES" dirty="0"/>
              <a:t> a menudo involucran niveles de ruido del entorno que no pueden minimizarse. Este </a:t>
            </a:r>
            <a:r>
              <a:rPr lang="es-ES" b="1" dirty="0"/>
              <a:t>ruido constante</a:t>
            </a:r>
            <a:r>
              <a:rPr lang="es-ES" dirty="0"/>
              <a:t>, como el zumbido de un ventilador o el flujo de vehículos, puede afectar la dinámica de la TAE.</a:t>
            </a:r>
          </a:p>
          <a:p>
            <a:pPr lvl="1"/>
            <a:r>
              <a:rPr lang="es-ES" dirty="0"/>
              <a:t>Por otro lado, </a:t>
            </a:r>
            <a:r>
              <a:rPr lang="es-ES" b="1" dirty="0"/>
              <a:t>ruidos impulsivos</a:t>
            </a:r>
            <a:r>
              <a:rPr lang="es-ES" dirty="0"/>
              <a:t>, como una puerta golpeando, no afectan la TAE y contribuyen a la dinámica. Para abordar esta variabilidad, se creó una </a:t>
            </a:r>
            <a:r>
              <a:rPr lang="es-ES" b="1" dirty="0"/>
              <a:t>segunda base de datos </a:t>
            </a:r>
            <a:r>
              <a:rPr lang="es-ES" dirty="0"/>
              <a:t>de </a:t>
            </a:r>
            <a:r>
              <a:rPr lang="es-ES" b="1" dirty="0"/>
              <a:t>TAE</a:t>
            </a:r>
            <a:r>
              <a:rPr lang="es-ES" dirty="0"/>
              <a:t> agregando </a:t>
            </a:r>
            <a:r>
              <a:rPr lang="es-ES" b="1" dirty="0"/>
              <a:t>ruido</a:t>
            </a:r>
            <a:r>
              <a:rPr lang="es-ES" dirty="0"/>
              <a:t> </a:t>
            </a:r>
            <a:r>
              <a:rPr lang="es-ES" b="1" dirty="0"/>
              <a:t>rosa</a:t>
            </a:r>
            <a:r>
              <a:rPr lang="es-ES" dirty="0"/>
              <a:t> a las señales. Esto permitirá comparar los modelos entrenados en diferentes conjuntos de datos.</a:t>
            </a:r>
          </a:p>
        </p:txBody>
      </p:sp>
      <p:sp>
        <p:nvSpPr>
          <p:cNvPr id="13" name="12 Título"/>
          <p:cNvSpPr>
            <a:spLocks noGrp="1"/>
          </p:cNvSpPr>
          <p:nvPr>
            <p:ph type="title"/>
          </p:nvPr>
        </p:nvSpPr>
        <p:spPr/>
        <p:txBody>
          <a:bodyPr/>
          <a:lstStyle/>
          <a:p>
            <a:r>
              <a:rPr lang="es-ES" dirty="0"/>
              <a:t>Metodología</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21744040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normAutofit/>
          </a:bodyPr>
          <a:lstStyle/>
          <a:p>
            <a:r>
              <a:rPr lang="es-ES" dirty="0"/>
              <a:t>Obtención de las TAE: con ruido</a:t>
            </a:r>
          </a:p>
          <a:p>
            <a:pPr lvl="1"/>
            <a:r>
              <a:rPr lang="es-ES" dirty="0"/>
              <a:t>El proceso de obtención de </a:t>
            </a:r>
            <a:r>
              <a:rPr lang="es-ES" b="1" dirty="0"/>
              <a:t>TAE</a:t>
            </a:r>
            <a:r>
              <a:rPr lang="es-ES" dirty="0"/>
              <a:t> con ruido rosa es similar al descrito previamente, pero se agrega ruido controlado a las señales para lograr un nivel deseado de relación señal-ruido  </a:t>
            </a:r>
            <a:r>
              <a:rPr lang="es-ES" b="1" dirty="0"/>
              <a:t>SNR</a:t>
            </a:r>
            <a:r>
              <a:rPr lang="es-ES" dirty="0"/>
              <a:t> antes de calcular la </a:t>
            </a:r>
            <a:r>
              <a:rPr lang="es-ES" b="1" dirty="0"/>
              <a:t>TAE</a:t>
            </a:r>
            <a:r>
              <a:rPr lang="es-ES" dirty="0"/>
              <a:t>.</a:t>
            </a:r>
          </a:p>
          <a:p>
            <a:pPr lvl="1"/>
            <a:r>
              <a:rPr lang="es-ES" dirty="0"/>
              <a:t>El ruido se agrega aleatoriamente siguiendo una distribución uniforme, apuntando a lograr un </a:t>
            </a:r>
            <a:r>
              <a:rPr lang="es-ES" b="1" dirty="0"/>
              <a:t>SNR</a:t>
            </a:r>
            <a:r>
              <a:rPr lang="es-ES" dirty="0"/>
              <a:t> entre -5 y 20 dB. Esto permitirá evaluar cómo se desempeñan los modelos en situaciones con ruido constante en comparación con escenarios ideales.</a:t>
            </a:r>
          </a:p>
        </p:txBody>
      </p:sp>
      <p:sp>
        <p:nvSpPr>
          <p:cNvPr id="13" name="12 Título"/>
          <p:cNvSpPr>
            <a:spLocks noGrp="1"/>
          </p:cNvSpPr>
          <p:nvPr>
            <p:ph type="title"/>
          </p:nvPr>
        </p:nvSpPr>
        <p:spPr/>
        <p:txBody>
          <a:bodyPr/>
          <a:lstStyle/>
          <a:p>
            <a:r>
              <a:rPr lang="es-ES" dirty="0"/>
              <a:t>Metodología</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14505119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4" name="13 Marcador de contenido"/>
              <p:cNvSpPr>
                <a:spLocks noGrp="1"/>
              </p:cNvSpPr>
              <p:nvPr>
                <p:ph idx="1"/>
              </p:nvPr>
            </p:nvSpPr>
            <p:spPr/>
            <p:txBody>
              <a:bodyPr>
                <a:normAutofit/>
              </a:bodyPr>
              <a:lstStyle/>
              <a:p>
                <a:r>
                  <a:rPr lang="es-ES" dirty="0"/>
                  <a:t>Modelo propuesto:</a:t>
                </a:r>
              </a:p>
              <a:p>
                <a:pPr lvl="1"/>
                <a:r>
                  <a:rPr lang="es-ES" dirty="0"/>
                  <a:t>Se propone un </a:t>
                </a:r>
                <a:r>
                  <a:rPr lang="es-ES" b="1" dirty="0"/>
                  <a:t>sistema</a:t>
                </a:r>
                <a:r>
                  <a:rPr lang="es-ES" dirty="0"/>
                  <a:t> para estimar los descriptores acústicos </a:t>
                </a:r>
                <a14:m>
                  <m:oMath xmlns:m="http://schemas.openxmlformats.org/officeDocument/2006/math">
                    <m:sSub>
                      <m:sSubPr>
                        <m:ctrlPr>
                          <a:rPr lang="es-ES" b="1" i="1" smtClean="0">
                            <a:latin typeface="Cambria Math" panose="02040503050406030204" pitchFamily="18" charset="0"/>
                          </a:rPr>
                        </m:ctrlPr>
                      </m:sSubPr>
                      <m:e>
                        <m:r>
                          <a:rPr lang="es-ES" b="1" i="0" smtClean="0">
                            <a:latin typeface="Cambria Math" panose="02040503050406030204" pitchFamily="18" charset="0"/>
                          </a:rPr>
                          <m:t>𝐓</m:t>
                        </m:r>
                      </m:e>
                      <m:sub>
                        <m:r>
                          <a:rPr lang="es-ES" b="1" i="0" smtClean="0">
                            <a:latin typeface="Cambria Math" panose="02040503050406030204" pitchFamily="18" charset="0"/>
                          </a:rPr>
                          <m:t>𝟑𝟎</m:t>
                        </m:r>
                      </m:sub>
                    </m:sSub>
                  </m:oMath>
                </a14:m>
                <a:r>
                  <a:rPr lang="es-ES" dirty="0"/>
                  <a:t>, </a:t>
                </a:r>
                <a14:m>
                  <m:oMath xmlns:m="http://schemas.openxmlformats.org/officeDocument/2006/math">
                    <m:sSub>
                      <m:sSubPr>
                        <m:ctrlPr>
                          <a:rPr lang="es-ES" b="1">
                            <a:latin typeface="Cambria Math" panose="02040503050406030204" pitchFamily="18" charset="0"/>
                          </a:rPr>
                        </m:ctrlPr>
                      </m:sSubPr>
                      <m:e>
                        <m:r>
                          <a:rPr lang="es-ES" b="1" i="0" smtClean="0">
                            <a:latin typeface="Cambria Math" panose="02040503050406030204" pitchFamily="18" charset="0"/>
                          </a:rPr>
                          <m:t>𝐂</m:t>
                        </m:r>
                      </m:e>
                      <m:sub>
                        <m:r>
                          <a:rPr lang="es-ES" b="1" i="0" smtClean="0">
                            <a:latin typeface="Cambria Math" panose="02040503050406030204" pitchFamily="18" charset="0"/>
                          </a:rPr>
                          <m:t>𝟓</m:t>
                        </m:r>
                        <m:r>
                          <a:rPr lang="es-ES" b="1" i="0">
                            <a:latin typeface="Cambria Math" panose="02040503050406030204" pitchFamily="18" charset="0"/>
                          </a:rPr>
                          <m:t>𝟎</m:t>
                        </m:r>
                      </m:sub>
                    </m:sSub>
                  </m:oMath>
                </a14:m>
                <a:r>
                  <a:rPr lang="es-ES" dirty="0"/>
                  <a:t>, </a:t>
                </a:r>
                <a14:m>
                  <m:oMath xmlns:m="http://schemas.openxmlformats.org/officeDocument/2006/math">
                    <m:sSub>
                      <m:sSubPr>
                        <m:ctrlPr>
                          <a:rPr lang="es-ES" b="1">
                            <a:latin typeface="Cambria Math" panose="02040503050406030204" pitchFamily="18" charset="0"/>
                          </a:rPr>
                        </m:ctrlPr>
                      </m:sSubPr>
                      <m:e>
                        <m:r>
                          <a:rPr lang="es-ES" b="1" i="0" smtClean="0">
                            <a:latin typeface="Cambria Math" panose="02040503050406030204" pitchFamily="18" charset="0"/>
                          </a:rPr>
                          <m:t>𝐂</m:t>
                        </m:r>
                      </m:e>
                      <m:sub>
                        <m:r>
                          <a:rPr lang="es-ES" b="1" i="0" smtClean="0">
                            <a:latin typeface="Cambria Math" panose="02040503050406030204" pitchFamily="18" charset="0"/>
                          </a:rPr>
                          <m:t>𝟖</m:t>
                        </m:r>
                        <m:r>
                          <a:rPr lang="es-ES" b="1" i="0">
                            <a:latin typeface="Cambria Math" panose="02040503050406030204" pitchFamily="18" charset="0"/>
                          </a:rPr>
                          <m:t>𝟎</m:t>
                        </m:r>
                      </m:sub>
                    </m:sSub>
                  </m:oMath>
                </a14:m>
                <a:r>
                  <a:rPr lang="es-ES" dirty="0"/>
                  <a:t>, y </a:t>
                </a:r>
                <a14:m>
                  <m:oMath xmlns:m="http://schemas.openxmlformats.org/officeDocument/2006/math">
                    <m:sSub>
                      <m:sSubPr>
                        <m:ctrlPr>
                          <a:rPr lang="es-ES" b="1" i="1">
                            <a:latin typeface="Cambria Math" panose="02040503050406030204" pitchFamily="18" charset="0"/>
                          </a:rPr>
                        </m:ctrlPr>
                      </m:sSubPr>
                      <m:e>
                        <m:r>
                          <a:rPr lang="es-ES" b="1" i="0" smtClean="0">
                            <a:latin typeface="Cambria Math" panose="02040503050406030204" pitchFamily="18" charset="0"/>
                          </a:rPr>
                          <m:t>𝐃</m:t>
                        </m:r>
                      </m:e>
                      <m:sub>
                        <m:r>
                          <a:rPr lang="es-ES" b="1" i="0" smtClean="0">
                            <a:latin typeface="Cambria Math" panose="02040503050406030204" pitchFamily="18" charset="0"/>
                          </a:rPr>
                          <m:t>𝟓</m:t>
                        </m:r>
                        <m:r>
                          <a:rPr lang="es-ES" b="1" i="0">
                            <a:latin typeface="Cambria Math" panose="02040503050406030204" pitchFamily="18" charset="0"/>
                          </a:rPr>
                          <m:t>𝟎</m:t>
                        </m:r>
                      </m:sub>
                    </m:sSub>
                  </m:oMath>
                </a14:m>
                <a:r>
                  <a:rPr lang="es-ES" dirty="0"/>
                  <a:t>. El </a:t>
                </a:r>
                <a:r>
                  <a:rPr lang="es-ES" b="1" dirty="0"/>
                  <a:t>modelo</a:t>
                </a:r>
                <a:r>
                  <a:rPr lang="es-ES" dirty="0"/>
                  <a:t> es una variación del trabajo propuesto por </a:t>
                </a:r>
                <a:r>
                  <a:rPr lang="es-ES" b="1" dirty="0" err="1"/>
                  <a:t>Duangpummet</a:t>
                </a:r>
                <a:r>
                  <a:rPr lang="es-ES" dirty="0"/>
                  <a:t> </a:t>
                </a:r>
                <a:r>
                  <a:rPr lang="es-ES" b="1" dirty="0"/>
                  <a:t>et al.</a:t>
                </a:r>
              </a:p>
              <a:p>
                <a:pPr lvl="1"/>
                <a:r>
                  <a:rPr lang="es-ES" dirty="0"/>
                  <a:t>Funcionamiento del sistema:</a:t>
                </a:r>
              </a:p>
              <a:p>
                <a:pPr lvl="2"/>
                <a:r>
                  <a:rPr lang="es-ES" dirty="0"/>
                  <a:t>La </a:t>
                </a:r>
                <a:r>
                  <a:rPr lang="es-ES" b="1" dirty="0"/>
                  <a:t>entrada</a:t>
                </a:r>
                <a:r>
                  <a:rPr lang="es-ES" dirty="0"/>
                  <a:t> es una </a:t>
                </a:r>
                <a:r>
                  <a:rPr lang="es-ES" b="1" dirty="0"/>
                  <a:t>señal de habla reverberada</a:t>
                </a:r>
                <a:r>
                  <a:rPr lang="es-ES" dirty="0"/>
                  <a:t> de 5 s a 16 kHz.</a:t>
                </a:r>
              </a:p>
              <a:p>
                <a:pPr lvl="2"/>
                <a:r>
                  <a:rPr lang="es-ES" dirty="0"/>
                  <a:t>Se aplica un </a:t>
                </a:r>
                <a:r>
                  <a:rPr lang="es-ES" b="1" dirty="0"/>
                  <a:t>banco de filtros</a:t>
                </a:r>
                <a:r>
                  <a:rPr lang="es-ES" dirty="0"/>
                  <a:t> para obtener 7 versiones filtradas de la señal, una por cada banda de frecuencia. A partir de acá, el proceso se ejecuta en paralelo para cada banda.</a:t>
                </a:r>
              </a:p>
              <a:p>
                <a:pPr lvl="2"/>
                <a:r>
                  <a:rPr lang="es-ES" dirty="0"/>
                  <a:t>Cada subsistema calcula las TAE, las cuales se utilizan como entrada a la red neuronal.</a:t>
                </a:r>
              </a:p>
              <a:p>
                <a:pPr lvl="2"/>
                <a:r>
                  <a:rPr lang="es-ES" dirty="0"/>
                  <a:t>Se entrenan 7 CNN con la misma arquitectura, pero utilizando TAE filtradas por diferentes bandas de frecuencia.</a:t>
                </a:r>
              </a:p>
            </p:txBody>
          </p:sp>
        </mc:Choice>
        <mc:Fallback>
          <p:sp>
            <p:nvSpPr>
              <p:cNvPr id="14" name="13 Marcador de contenido"/>
              <p:cNvSpPr>
                <a:spLocks noGrp="1" noRot="1" noChangeAspect="1" noMove="1" noResize="1" noEditPoints="1" noAdjustHandles="1" noChangeArrowheads="1" noChangeShapeType="1" noTextEdit="1"/>
              </p:cNvSpPr>
              <p:nvPr>
                <p:ph idx="1"/>
              </p:nvPr>
            </p:nvSpPr>
            <p:spPr>
              <a:blipFill>
                <a:blip r:embed="rId2"/>
                <a:stretch>
                  <a:fillRect l="-909" t="-1019"/>
                </a:stretch>
              </a:blipFill>
            </p:spPr>
            <p:txBody>
              <a:bodyPr/>
              <a:lstStyle/>
              <a:p>
                <a:r>
                  <a:rPr lang="es-AR">
                    <a:noFill/>
                  </a:rPr>
                  <a:t> </a:t>
                </a:r>
              </a:p>
            </p:txBody>
          </p:sp>
        </mc:Fallback>
      </mc:AlternateContent>
      <p:sp>
        <p:nvSpPr>
          <p:cNvPr id="13" name="12 Título"/>
          <p:cNvSpPr>
            <a:spLocks noGrp="1"/>
          </p:cNvSpPr>
          <p:nvPr>
            <p:ph type="title"/>
          </p:nvPr>
        </p:nvSpPr>
        <p:spPr/>
        <p:txBody>
          <a:bodyPr/>
          <a:lstStyle/>
          <a:p>
            <a:r>
              <a:rPr lang="es-ES" dirty="0"/>
              <a:t>Metodología</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14364691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normAutofit/>
          </a:bodyPr>
          <a:lstStyle/>
          <a:p>
            <a:r>
              <a:rPr lang="es-ES" dirty="0"/>
              <a:t>Modelo propuesto:</a:t>
            </a:r>
          </a:p>
          <a:p>
            <a:pPr marL="471487" lvl="1" indent="0">
              <a:buNone/>
            </a:pPr>
            <a:endParaRPr lang="es-ES" dirty="0"/>
          </a:p>
        </p:txBody>
      </p:sp>
      <p:sp>
        <p:nvSpPr>
          <p:cNvPr id="13" name="12 Título"/>
          <p:cNvSpPr>
            <a:spLocks noGrp="1"/>
          </p:cNvSpPr>
          <p:nvPr>
            <p:ph type="title"/>
          </p:nvPr>
        </p:nvSpPr>
        <p:spPr/>
        <p:txBody>
          <a:bodyPr/>
          <a:lstStyle/>
          <a:p>
            <a:r>
              <a:rPr lang="es-ES" dirty="0"/>
              <a:t>Metodología</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pic>
        <p:nvPicPr>
          <p:cNvPr id="6" name="Imagen 5" descr="Interfaz de usuario gráfica, Diagrama, Texto&#10;&#10;Descripción generada automáticamente">
            <a:extLst>
              <a:ext uri="{FF2B5EF4-FFF2-40B4-BE49-F238E27FC236}">
                <a16:creationId xmlns:a16="http://schemas.microsoft.com/office/drawing/2014/main" id="{D3DA5B40-DC16-192F-1678-157031F65F12}"/>
              </a:ext>
            </a:extLst>
          </p:cNvPr>
          <p:cNvPicPr>
            <a:picLocks noChangeAspect="1"/>
          </p:cNvPicPr>
          <p:nvPr/>
        </p:nvPicPr>
        <p:blipFill rotWithShape="1">
          <a:blip r:embed="rId2">
            <a:extLst>
              <a:ext uri="{28A0092B-C50C-407E-A947-70E740481C1C}">
                <a14:useLocalDpi xmlns:a14="http://schemas.microsoft.com/office/drawing/2010/main" val="0"/>
              </a:ext>
            </a:extLst>
          </a:blip>
          <a:srcRect l="2842" t="3764" r="1084" b="5902"/>
          <a:stretch/>
        </p:blipFill>
        <p:spPr>
          <a:xfrm>
            <a:off x="88003" y="2132856"/>
            <a:ext cx="8967994" cy="3528391"/>
          </a:xfrm>
          <a:prstGeom prst="rect">
            <a:avLst/>
          </a:prstGeom>
        </p:spPr>
      </p:pic>
    </p:spTree>
    <p:extLst>
      <p:ext uri="{BB962C8B-B14F-4D97-AF65-F5344CB8AC3E}">
        <p14:creationId xmlns:p14="http://schemas.microsoft.com/office/powerpoint/2010/main" val="25480753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normAutofit/>
          </a:bodyPr>
          <a:lstStyle/>
          <a:p>
            <a:r>
              <a:rPr lang="es-ES" dirty="0"/>
              <a:t>Modelo propuesto:</a:t>
            </a:r>
          </a:p>
          <a:p>
            <a:pPr lvl="1"/>
            <a:r>
              <a:rPr lang="es-ES" dirty="0"/>
              <a:t>Se desarrollaron </a:t>
            </a:r>
            <a:r>
              <a:rPr lang="es-ES" b="1" dirty="0"/>
              <a:t>dos sistemas</a:t>
            </a:r>
            <a:r>
              <a:rPr lang="es-ES" dirty="0"/>
              <a:t> con la </a:t>
            </a:r>
            <a:r>
              <a:rPr lang="es-ES" b="1" dirty="0"/>
              <a:t>misma arquitectura</a:t>
            </a:r>
            <a:r>
              <a:rPr lang="es-ES" dirty="0"/>
              <a:t> de redes neuronales, diferenciados por los datos de </a:t>
            </a:r>
            <a:r>
              <a:rPr lang="es-ES" b="1" dirty="0"/>
              <a:t>entrada/salida</a:t>
            </a:r>
            <a:r>
              <a:rPr lang="es-ES" dirty="0"/>
              <a:t> utilizados en el entrenamiento.</a:t>
            </a:r>
          </a:p>
          <a:p>
            <a:pPr lvl="2"/>
            <a:r>
              <a:rPr lang="es-ES" b="1" dirty="0"/>
              <a:t>Primer sistema</a:t>
            </a:r>
            <a:r>
              <a:rPr lang="es-ES" dirty="0"/>
              <a:t>: Utiliza la base de datos de TAE sin ruido.</a:t>
            </a:r>
          </a:p>
          <a:p>
            <a:pPr lvl="2"/>
            <a:r>
              <a:rPr lang="es-ES" b="1" dirty="0"/>
              <a:t>Segundo sistema</a:t>
            </a:r>
            <a:r>
              <a:rPr lang="es-ES" dirty="0"/>
              <a:t>: Utiliza la base de datos de TAE con ruido.</a:t>
            </a:r>
          </a:p>
          <a:p>
            <a:pPr lvl="1"/>
            <a:r>
              <a:rPr lang="es-ES" dirty="0"/>
              <a:t>En total, se entrenaron 7 redes neuronales para cada sistema, con </a:t>
            </a:r>
            <a:r>
              <a:rPr lang="es-ES" b="1" dirty="0"/>
              <a:t>500 época</a:t>
            </a:r>
            <a:r>
              <a:rPr lang="es-ES" dirty="0"/>
              <a:t>s de entrenamiento para cada red</a:t>
            </a:r>
          </a:p>
          <a:p>
            <a:pPr lvl="1"/>
            <a:r>
              <a:rPr lang="es-ES" dirty="0"/>
              <a:t>La </a:t>
            </a:r>
            <a:r>
              <a:rPr lang="es-ES" b="1" dirty="0"/>
              <a:t>función de costo</a:t>
            </a:r>
            <a:r>
              <a:rPr lang="es-ES" dirty="0"/>
              <a:t> fue el </a:t>
            </a:r>
            <a:r>
              <a:rPr lang="es-ES" b="1" dirty="0"/>
              <a:t>error cuadrático medio</a:t>
            </a:r>
            <a:r>
              <a:rPr lang="es-ES" dirty="0"/>
              <a:t>.</a:t>
            </a:r>
          </a:p>
          <a:p>
            <a:pPr lvl="1"/>
            <a:r>
              <a:rPr lang="es-ES" dirty="0"/>
              <a:t>El conjunto de datos se dividió en 70% para entrenamiento, 10% para validación y 20 % para estimaciones.</a:t>
            </a:r>
          </a:p>
          <a:p>
            <a:pPr lvl="1"/>
            <a:r>
              <a:rPr lang="es-ES" dirty="0"/>
              <a:t>Se implementaron las redes neuronales utilizando el </a:t>
            </a:r>
            <a:r>
              <a:rPr lang="es-ES" dirty="0" err="1"/>
              <a:t>framework</a:t>
            </a:r>
            <a:r>
              <a:rPr lang="es-ES" dirty="0"/>
              <a:t> de </a:t>
            </a:r>
            <a:r>
              <a:rPr lang="es-ES" b="1" dirty="0" err="1"/>
              <a:t>Tensorflow</a:t>
            </a:r>
            <a:r>
              <a:rPr lang="es-ES" dirty="0"/>
              <a:t> en el lenguaje </a:t>
            </a:r>
            <a:r>
              <a:rPr lang="es-ES" b="1" dirty="0"/>
              <a:t>Python</a:t>
            </a:r>
            <a:r>
              <a:rPr lang="es-ES" dirty="0"/>
              <a:t>.</a:t>
            </a:r>
          </a:p>
        </p:txBody>
      </p:sp>
      <p:sp>
        <p:nvSpPr>
          <p:cNvPr id="13" name="12 Título"/>
          <p:cNvSpPr>
            <a:spLocks noGrp="1"/>
          </p:cNvSpPr>
          <p:nvPr>
            <p:ph type="title"/>
          </p:nvPr>
        </p:nvSpPr>
        <p:spPr/>
        <p:txBody>
          <a:bodyPr/>
          <a:lstStyle/>
          <a:p>
            <a:r>
              <a:rPr lang="es-ES" dirty="0"/>
              <a:t>Metodología</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4858193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a:effectLst>
            <a:softEdge rad="127000"/>
          </a:effectLst>
        </p:spPr>
        <p:txBody>
          <a:bodyPr/>
          <a:lstStyle/>
          <a:p>
            <a:r>
              <a:rPr lang="es-ES" dirty="0"/>
              <a:t>Problemática:</a:t>
            </a:r>
          </a:p>
          <a:p>
            <a:pPr lvl="1"/>
            <a:r>
              <a:rPr lang="es-ES" dirty="0"/>
              <a:t>Por lo tanto, en el marco de esta </a:t>
            </a:r>
            <a:r>
              <a:rPr lang="es-ES" b="1" dirty="0"/>
              <a:t>investigación</a:t>
            </a:r>
            <a:r>
              <a:rPr lang="es-ES" dirty="0"/>
              <a:t>, se </a:t>
            </a:r>
            <a:r>
              <a:rPr lang="es-ES" b="1" dirty="0"/>
              <a:t>propone un método </a:t>
            </a:r>
            <a:r>
              <a:rPr lang="es-ES" dirty="0"/>
              <a:t>novedoso para la </a:t>
            </a:r>
            <a:r>
              <a:rPr lang="es-ES" b="1" dirty="0"/>
              <a:t>medición</a:t>
            </a:r>
            <a:r>
              <a:rPr lang="es-ES" dirty="0"/>
              <a:t> de </a:t>
            </a:r>
            <a:r>
              <a:rPr lang="es-ES" b="1" dirty="0"/>
              <a:t>parámetros acústicos</a:t>
            </a:r>
            <a:r>
              <a:rPr lang="es-ES" dirty="0"/>
              <a:t>.</a:t>
            </a:r>
          </a:p>
          <a:p>
            <a:pPr lvl="1"/>
            <a:r>
              <a:rPr lang="es-ES" dirty="0"/>
              <a:t>Este enfoque consiste en estimar dichos parámetros a partir de una </a:t>
            </a:r>
            <a:r>
              <a:rPr lang="es-ES" b="1" dirty="0"/>
              <a:t>señal de voz </a:t>
            </a:r>
            <a:r>
              <a:rPr lang="es-ES" dirty="0"/>
              <a:t>grabada que contiene la </a:t>
            </a:r>
            <a:r>
              <a:rPr lang="es-ES" b="1" dirty="0"/>
              <a:t>reverberación</a:t>
            </a:r>
            <a:r>
              <a:rPr lang="es-ES" dirty="0"/>
              <a:t> propia del recinto en cuestión.</a:t>
            </a:r>
          </a:p>
          <a:p>
            <a:pPr lvl="1"/>
            <a:r>
              <a:rPr lang="es-ES" dirty="0"/>
              <a:t>En la literatura, esto se conoce como </a:t>
            </a:r>
            <a:r>
              <a:rPr lang="es-ES" b="1" dirty="0"/>
              <a:t>estimación ciega de parámetros acústicos</a:t>
            </a:r>
            <a:r>
              <a:rPr lang="es-ES" dirty="0"/>
              <a:t> ya que, a diferencia de los métodos convencionales, no se calculan a partir de la respuesta al impulso de la sala.</a:t>
            </a:r>
          </a:p>
          <a:p>
            <a:pPr lvl="1"/>
            <a:r>
              <a:rPr lang="es-ES" dirty="0"/>
              <a:t>En cambio, se basa en la </a:t>
            </a:r>
            <a:r>
              <a:rPr lang="es-ES" b="1" dirty="0"/>
              <a:t>modelación de la reverberación</a:t>
            </a:r>
            <a:r>
              <a:rPr lang="es-ES" dirty="0"/>
              <a:t> utilizando algoritmos con </a:t>
            </a:r>
            <a:r>
              <a:rPr lang="es-ES" b="1" dirty="0"/>
              <a:t>redes neuronales</a:t>
            </a:r>
            <a:r>
              <a:rPr lang="es-ES" dirty="0"/>
              <a:t> y </a:t>
            </a:r>
            <a:r>
              <a:rPr lang="es-ES" b="1" dirty="0"/>
              <a:t>procesamiento de un audio de voz</a:t>
            </a:r>
            <a:r>
              <a:rPr lang="es-ES" dirty="0"/>
              <a:t> </a:t>
            </a:r>
            <a:r>
              <a:rPr lang="es-ES" b="1" dirty="0"/>
              <a:t>reverberado.</a:t>
            </a:r>
          </a:p>
          <a:p>
            <a:pPr marL="471487" lvl="1" indent="0">
              <a:buNone/>
            </a:pPr>
            <a:endParaRPr lang="es-ES" dirty="0"/>
          </a:p>
          <a:p>
            <a:pPr marL="471487" lvl="1" indent="0">
              <a:buNone/>
            </a:pPr>
            <a:endParaRPr lang="es-ES" dirty="0"/>
          </a:p>
        </p:txBody>
      </p:sp>
      <p:sp>
        <p:nvSpPr>
          <p:cNvPr id="13" name="12 Título"/>
          <p:cNvSpPr>
            <a:spLocks noGrp="1"/>
          </p:cNvSpPr>
          <p:nvPr>
            <p:ph type="title"/>
          </p:nvPr>
        </p:nvSpPr>
        <p:spPr/>
        <p:txBody>
          <a:bodyPr/>
          <a:lstStyle/>
          <a:p>
            <a:r>
              <a:rPr lang="es-ES" dirty="0"/>
              <a:t>Introducción</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19414027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normAutofit/>
          </a:bodyPr>
          <a:lstStyle/>
          <a:p>
            <a:r>
              <a:rPr lang="es-ES" dirty="0"/>
              <a:t>Modelo propuesto:</a:t>
            </a:r>
          </a:p>
          <a:p>
            <a:pPr marL="471487" lvl="1" indent="0">
              <a:buNone/>
            </a:pPr>
            <a:endParaRPr lang="es-ES" dirty="0"/>
          </a:p>
        </p:txBody>
      </p:sp>
      <p:sp>
        <p:nvSpPr>
          <p:cNvPr id="13" name="12 Título"/>
          <p:cNvSpPr>
            <a:spLocks noGrp="1"/>
          </p:cNvSpPr>
          <p:nvPr>
            <p:ph type="title"/>
          </p:nvPr>
        </p:nvSpPr>
        <p:spPr/>
        <p:txBody>
          <a:bodyPr/>
          <a:lstStyle/>
          <a:p>
            <a:r>
              <a:rPr lang="es-ES" dirty="0"/>
              <a:t>Metodología</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mc:AlternateContent xmlns:mc="http://schemas.openxmlformats.org/markup-compatibility/2006">
        <mc:Choice xmlns:a14="http://schemas.microsoft.com/office/drawing/2010/main" Requires="a14">
          <p:graphicFrame>
            <p:nvGraphicFramePr>
              <p:cNvPr id="5" name="Tabla 5">
                <a:extLst>
                  <a:ext uri="{FF2B5EF4-FFF2-40B4-BE49-F238E27FC236}">
                    <a16:creationId xmlns:a16="http://schemas.microsoft.com/office/drawing/2014/main" id="{1B6811C0-46F1-3603-16DA-2ADA3D984C22}"/>
                  </a:ext>
                </a:extLst>
              </p:cNvPr>
              <p:cNvGraphicFramePr>
                <a:graphicFrameLocks noGrp="1"/>
              </p:cNvGraphicFramePr>
              <p:nvPr>
                <p:extLst>
                  <p:ext uri="{D42A27DB-BD31-4B8C-83A1-F6EECF244321}">
                    <p14:modId xmlns:p14="http://schemas.microsoft.com/office/powerpoint/2010/main" val="1382980738"/>
                  </p:ext>
                </p:extLst>
              </p:nvPr>
            </p:nvGraphicFramePr>
            <p:xfrm>
              <a:off x="1274186" y="1812375"/>
              <a:ext cx="6900428" cy="4346956"/>
            </p:xfrm>
            <a:graphic>
              <a:graphicData uri="http://schemas.openxmlformats.org/drawingml/2006/table">
                <a:tbl>
                  <a:tblPr firstRow="1" bandRow="1">
                    <a:tableStyleId>{5940675A-B579-460E-94D1-54222C63F5DA}</a:tableStyleId>
                  </a:tblPr>
                  <a:tblGrid>
                    <a:gridCol w="599728">
                      <a:extLst>
                        <a:ext uri="{9D8B030D-6E8A-4147-A177-3AD203B41FA5}">
                          <a16:colId xmlns:a16="http://schemas.microsoft.com/office/drawing/2014/main" val="3524761144"/>
                        </a:ext>
                      </a:extLst>
                    </a:gridCol>
                    <a:gridCol w="2520280">
                      <a:extLst>
                        <a:ext uri="{9D8B030D-6E8A-4147-A177-3AD203B41FA5}">
                          <a16:colId xmlns:a16="http://schemas.microsoft.com/office/drawing/2014/main" val="321018711"/>
                        </a:ext>
                      </a:extLst>
                    </a:gridCol>
                    <a:gridCol w="3780420">
                      <a:extLst>
                        <a:ext uri="{9D8B030D-6E8A-4147-A177-3AD203B41FA5}">
                          <a16:colId xmlns:a16="http://schemas.microsoft.com/office/drawing/2014/main" val="3961445926"/>
                        </a:ext>
                      </a:extLst>
                    </a:gridCol>
                  </a:tblGrid>
                  <a:tr h="284519">
                    <a:tc>
                      <a:txBody>
                        <a:bodyPr/>
                        <a:lstStyle/>
                        <a:p>
                          <a:pPr algn="ctr"/>
                          <a:r>
                            <a:rPr lang="es-ES" sz="1300" dirty="0" err="1"/>
                            <a:t>N°</a:t>
                          </a:r>
                          <a:endParaRPr lang="es-AR" sz="1300"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sz="1300" dirty="0"/>
                            <a:t>Tipo de capa</a:t>
                          </a:r>
                          <a:endParaRPr lang="es-AR" sz="1300"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sz="1300" dirty="0"/>
                            <a:t>Parámetros</a:t>
                          </a:r>
                          <a:endParaRPr lang="es-AR" sz="1300"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11578922"/>
                      </a:ext>
                    </a:extLst>
                  </a:tr>
                  <a:tr h="284519">
                    <a:tc>
                      <a:txBody>
                        <a:bodyPr/>
                        <a:lstStyle/>
                        <a:p>
                          <a:pPr algn="ctr"/>
                          <a:r>
                            <a:rPr lang="es-ES" sz="1300" dirty="0"/>
                            <a:t>1</a:t>
                          </a:r>
                          <a:endParaRPr lang="es-AR" sz="1300"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s-ES" sz="1300" dirty="0"/>
                            <a:t>Entrada</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s-ES" sz="1300" dirty="0"/>
                            <a:t>Tae, tamaño: 200x1</a:t>
                          </a:r>
                          <a:endParaRPr lang="es-AR" sz="1300"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89591643"/>
                      </a:ext>
                    </a:extLst>
                  </a:tr>
                  <a:tr h="284519">
                    <a:tc>
                      <a:txBody>
                        <a:bodyPr/>
                        <a:lstStyle/>
                        <a:p>
                          <a:pPr algn="ctr"/>
                          <a:r>
                            <a:rPr lang="es-ES" sz="1300" dirty="0"/>
                            <a:t>2</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sSup>
                                  <m:sSupPr>
                                    <m:ctrlPr>
                                      <a:rPr lang="es-ES" sz="1300" b="0" i="1" smtClean="0">
                                        <a:latin typeface="Cambria Math" panose="02040503050406030204" pitchFamily="18" charset="0"/>
                                      </a:rPr>
                                    </m:ctrlPr>
                                  </m:sSupPr>
                                  <m:e>
                                    <m:r>
                                      <a:rPr lang="es-ES" sz="1300" b="0" i="1" smtClean="0">
                                        <a:latin typeface="Cambria Math" panose="02040503050406030204" pitchFamily="18" charset="0"/>
                                      </a:rPr>
                                      <m:t>𝐶𝑜𝑛𝑣</m:t>
                                    </m:r>
                                    <m:r>
                                      <a:rPr lang="es-ES" sz="1300" b="0" i="1" smtClean="0">
                                        <a:latin typeface="Cambria Math" panose="02040503050406030204" pitchFamily="18" charset="0"/>
                                      </a:rPr>
                                      <m:t>1</m:t>
                                    </m:r>
                                    <m:r>
                                      <a:rPr lang="es-ES" sz="1300" b="0" i="1" smtClean="0">
                                        <a:latin typeface="Cambria Math" panose="02040503050406030204" pitchFamily="18" charset="0"/>
                                      </a:rPr>
                                      <m:t>𝐷</m:t>
                                    </m:r>
                                  </m:e>
                                  <m:sup>
                                    <m:r>
                                      <a:rPr lang="es-ES" sz="1300" b="0" i="1" smtClean="0">
                                        <a:latin typeface="Cambria Math" panose="02040503050406030204" pitchFamily="18" charset="0"/>
                                      </a:rPr>
                                      <m:t>1</m:t>
                                    </m:r>
                                    <m:r>
                                      <a:rPr lang="es-ES" sz="1300" b="0" i="1" smtClean="0">
                                        <a:latin typeface="Cambria Math" panose="02040503050406030204" pitchFamily="18" charset="0"/>
                                      </a:rPr>
                                      <m:t>𝑒𝑟𝑎</m:t>
                                    </m:r>
                                  </m:sup>
                                </m:sSup>
                              </m:oMath>
                            </m:oMathPara>
                          </a14:m>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s-ES" sz="1300" dirty="0"/>
                            <a:t>32 filtros, </a:t>
                          </a:r>
                          <a:r>
                            <a:rPr lang="es-ES" sz="1300" dirty="0" err="1"/>
                            <a:t>Kernel</a:t>
                          </a:r>
                          <a:r>
                            <a:rPr lang="es-ES" sz="1300" dirty="0"/>
                            <a:t>=10, </a:t>
                          </a:r>
                          <a:r>
                            <a:rPr lang="es-ES" sz="1300" dirty="0" err="1"/>
                            <a:t>ReLu</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88729457"/>
                      </a:ext>
                    </a:extLst>
                  </a:tr>
                  <a:tr h="240258">
                    <a:tc>
                      <a:txBody>
                        <a:bodyPr/>
                        <a:lstStyle/>
                        <a:p>
                          <a:pPr algn="ctr"/>
                          <a:r>
                            <a:rPr lang="es-ES" sz="1300" dirty="0"/>
                            <a:t>3</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s-ES" sz="1300" dirty="0" err="1"/>
                            <a:t>Pooling</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s-ES" sz="1300" dirty="0"/>
                            <a:t>Max </a:t>
                          </a:r>
                          <a:r>
                            <a:rPr lang="es-ES" sz="1300" dirty="0" err="1"/>
                            <a:t>pooling</a:t>
                          </a:r>
                          <a:r>
                            <a:rPr lang="es-ES" sz="1300" dirty="0"/>
                            <a:t>, </a:t>
                          </a:r>
                          <a:r>
                            <a:rPr lang="es-ES" sz="1300" dirty="0" err="1"/>
                            <a:t>pool_size</a:t>
                          </a:r>
                          <a:r>
                            <a:rPr lang="es-ES" sz="1300" dirty="0"/>
                            <a:t>=2</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69031207"/>
                      </a:ext>
                    </a:extLst>
                  </a:tr>
                  <a:tr h="284519">
                    <a:tc>
                      <a:txBody>
                        <a:bodyPr/>
                        <a:lstStyle/>
                        <a:p>
                          <a:pPr algn="ctr"/>
                          <a:r>
                            <a:rPr lang="es-ES" sz="1300" dirty="0"/>
                            <a:t>4</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s-ES" sz="1300" dirty="0"/>
                            <a:t>Normalización</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s-ES" sz="1300" dirty="0" err="1"/>
                            <a:t>Batch</a:t>
                          </a:r>
                          <a:r>
                            <a:rPr lang="es-ES" sz="1300" dirty="0"/>
                            <a:t> </a:t>
                          </a:r>
                          <a:r>
                            <a:rPr lang="es-ES" sz="1300" dirty="0" err="1"/>
                            <a:t>normalization</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57466477"/>
                      </a:ext>
                    </a:extLst>
                  </a:tr>
                  <a:tr h="288017">
                    <a:tc>
                      <a:txBody>
                        <a:bodyPr/>
                        <a:lstStyle/>
                        <a:p>
                          <a:pPr algn="ctr"/>
                          <a:r>
                            <a:rPr lang="es-ES" sz="1300" dirty="0"/>
                            <a:t>5</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sSup>
                                  <m:sSupPr>
                                    <m:ctrlPr>
                                      <a:rPr lang="es-ES" sz="1300" b="0" i="1" smtClean="0">
                                        <a:latin typeface="Cambria Math" panose="02040503050406030204" pitchFamily="18" charset="0"/>
                                      </a:rPr>
                                    </m:ctrlPr>
                                  </m:sSupPr>
                                  <m:e>
                                    <m:r>
                                      <a:rPr lang="es-ES" sz="1300" b="0" i="1" smtClean="0">
                                        <a:latin typeface="Cambria Math" panose="02040503050406030204" pitchFamily="18" charset="0"/>
                                      </a:rPr>
                                      <m:t>𝐶𝑜𝑛𝑣</m:t>
                                    </m:r>
                                    <m:r>
                                      <a:rPr lang="es-ES" sz="1300" b="0" i="1" smtClean="0">
                                        <a:latin typeface="Cambria Math" panose="02040503050406030204" pitchFamily="18" charset="0"/>
                                      </a:rPr>
                                      <m:t>1</m:t>
                                    </m:r>
                                    <m:r>
                                      <a:rPr lang="es-ES" sz="1300" b="0" i="1" smtClean="0">
                                        <a:latin typeface="Cambria Math" panose="02040503050406030204" pitchFamily="18" charset="0"/>
                                      </a:rPr>
                                      <m:t>𝐷</m:t>
                                    </m:r>
                                  </m:e>
                                  <m:sup>
                                    <m:r>
                                      <a:rPr lang="es-ES" sz="1300" b="0" i="1" smtClean="0">
                                        <a:latin typeface="Cambria Math" panose="02040503050406030204" pitchFamily="18" charset="0"/>
                                      </a:rPr>
                                      <m:t>2</m:t>
                                    </m:r>
                                    <m:r>
                                      <a:rPr lang="es-ES" sz="1300" b="0" i="1" smtClean="0">
                                        <a:latin typeface="Cambria Math" panose="02040503050406030204" pitchFamily="18" charset="0"/>
                                      </a:rPr>
                                      <m:t>𝑑𝑎</m:t>
                                    </m:r>
                                  </m:sup>
                                </m:sSup>
                              </m:oMath>
                            </m:oMathPara>
                          </a14:m>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300" dirty="0"/>
                            <a:t>18 filtros, </a:t>
                          </a:r>
                          <a:r>
                            <a:rPr lang="es-ES" sz="1300" dirty="0" err="1"/>
                            <a:t>Kernel</a:t>
                          </a:r>
                          <a:r>
                            <a:rPr lang="es-ES" sz="1300" dirty="0"/>
                            <a:t>=5, </a:t>
                          </a:r>
                          <a:r>
                            <a:rPr lang="es-ES" sz="1300" dirty="0" err="1"/>
                            <a:t>ReLu</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663725"/>
                      </a:ext>
                    </a:extLst>
                  </a:tr>
                  <a:tr h="284519">
                    <a:tc>
                      <a:txBody>
                        <a:bodyPr/>
                        <a:lstStyle/>
                        <a:p>
                          <a:pPr algn="ctr"/>
                          <a:r>
                            <a:rPr lang="es-ES" sz="1300" dirty="0"/>
                            <a:t>6</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s-ES" sz="1300" dirty="0" err="1"/>
                            <a:t>Pooling</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300" dirty="0"/>
                            <a:t>Max </a:t>
                          </a:r>
                          <a:r>
                            <a:rPr lang="es-ES" sz="1300" dirty="0" err="1"/>
                            <a:t>pooling</a:t>
                          </a:r>
                          <a:r>
                            <a:rPr lang="es-ES" sz="1300" dirty="0"/>
                            <a:t>, </a:t>
                          </a:r>
                          <a:r>
                            <a:rPr lang="es-ES" sz="1300" dirty="0" err="1"/>
                            <a:t>pool_size</a:t>
                          </a:r>
                          <a:r>
                            <a:rPr lang="es-ES" sz="1300" dirty="0"/>
                            <a:t>=2</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65616568"/>
                      </a:ext>
                    </a:extLst>
                  </a:tr>
                  <a:tr h="284519">
                    <a:tc>
                      <a:txBody>
                        <a:bodyPr/>
                        <a:lstStyle/>
                        <a:p>
                          <a:pPr algn="ctr"/>
                          <a:r>
                            <a:rPr lang="es-ES" sz="1300" dirty="0"/>
                            <a:t>7</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s-ES" sz="1300" dirty="0"/>
                            <a:t>Normalización</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300" dirty="0" err="1"/>
                            <a:t>Batch</a:t>
                          </a:r>
                          <a:r>
                            <a:rPr lang="es-ES" sz="1300" dirty="0"/>
                            <a:t> </a:t>
                          </a:r>
                          <a:r>
                            <a:rPr lang="es-ES" sz="1300" dirty="0" err="1"/>
                            <a:t>normalization</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3678251"/>
                      </a:ext>
                    </a:extLst>
                  </a:tr>
                  <a:tr h="284519">
                    <a:tc>
                      <a:txBody>
                        <a:bodyPr/>
                        <a:lstStyle/>
                        <a:p>
                          <a:pPr algn="ctr"/>
                          <a:r>
                            <a:rPr lang="es-ES" sz="1300" dirty="0"/>
                            <a:t>8</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s-ES" sz="1300" dirty="0" err="1"/>
                            <a:t>Dropout</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s-ES" sz="1300" dirty="0"/>
                            <a:t>40%</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81970710"/>
                      </a:ext>
                    </a:extLst>
                  </a:tr>
                  <a:tr h="284519">
                    <a:tc>
                      <a:txBody>
                        <a:bodyPr/>
                        <a:lstStyle/>
                        <a:p>
                          <a:pPr algn="ctr"/>
                          <a:r>
                            <a:rPr lang="es-ES" sz="1300" dirty="0"/>
                            <a:t>9</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sSup>
                                  <m:sSupPr>
                                    <m:ctrlPr>
                                      <a:rPr lang="es-ES" sz="1300" b="0" i="1" smtClean="0">
                                        <a:latin typeface="Cambria Math" panose="02040503050406030204" pitchFamily="18" charset="0"/>
                                      </a:rPr>
                                    </m:ctrlPr>
                                  </m:sSupPr>
                                  <m:e>
                                    <m:r>
                                      <a:rPr lang="es-ES" sz="1300" b="0" i="1" smtClean="0">
                                        <a:latin typeface="Cambria Math" panose="02040503050406030204" pitchFamily="18" charset="0"/>
                                      </a:rPr>
                                      <m:t>𝐶𝑜𝑛𝑣</m:t>
                                    </m:r>
                                    <m:r>
                                      <a:rPr lang="es-ES" sz="1300" b="0" i="1" smtClean="0">
                                        <a:latin typeface="Cambria Math" panose="02040503050406030204" pitchFamily="18" charset="0"/>
                                      </a:rPr>
                                      <m:t>1</m:t>
                                    </m:r>
                                    <m:r>
                                      <a:rPr lang="es-ES" sz="1300" b="0" i="1" smtClean="0">
                                        <a:latin typeface="Cambria Math" panose="02040503050406030204" pitchFamily="18" charset="0"/>
                                      </a:rPr>
                                      <m:t>𝐷</m:t>
                                    </m:r>
                                  </m:e>
                                  <m:sup>
                                    <m:r>
                                      <a:rPr lang="es-ES" sz="1300" b="0" i="1" smtClean="0">
                                        <a:latin typeface="Cambria Math" panose="02040503050406030204" pitchFamily="18" charset="0"/>
                                      </a:rPr>
                                      <m:t>3</m:t>
                                    </m:r>
                                    <m:r>
                                      <a:rPr lang="es-ES" sz="1300" b="0" i="1" smtClean="0">
                                        <a:latin typeface="Cambria Math" panose="02040503050406030204" pitchFamily="18" charset="0"/>
                                      </a:rPr>
                                      <m:t>𝑟𝑎</m:t>
                                    </m:r>
                                  </m:sup>
                                </m:sSup>
                              </m:oMath>
                            </m:oMathPara>
                          </a14:m>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300" dirty="0"/>
                            <a:t>8 filtros, </a:t>
                          </a:r>
                          <a:r>
                            <a:rPr lang="es-ES" sz="1300" dirty="0" err="1"/>
                            <a:t>Kernel</a:t>
                          </a:r>
                          <a:r>
                            <a:rPr lang="es-ES" sz="1300" dirty="0"/>
                            <a:t>=5, </a:t>
                          </a:r>
                          <a:r>
                            <a:rPr lang="es-ES" sz="1300" dirty="0" err="1"/>
                            <a:t>ReLu</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863876"/>
                      </a:ext>
                    </a:extLst>
                  </a:tr>
                  <a:tr h="284519">
                    <a:tc>
                      <a:txBody>
                        <a:bodyPr/>
                        <a:lstStyle/>
                        <a:p>
                          <a:pPr algn="ctr"/>
                          <a:r>
                            <a:rPr lang="es-ES" sz="1300" dirty="0"/>
                            <a:t>10</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s-ES" sz="1300" dirty="0" err="1"/>
                            <a:t>Pooling</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300" dirty="0"/>
                            <a:t>Max </a:t>
                          </a:r>
                          <a:r>
                            <a:rPr lang="es-ES" sz="1300" dirty="0" err="1"/>
                            <a:t>pooling</a:t>
                          </a:r>
                          <a:r>
                            <a:rPr lang="es-ES" sz="1300" dirty="0"/>
                            <a:t>, </a:t>
                          </a:r>
                          <a:r>
                            <a:rPr lang="es-ES" sz="1300" dirty="0" err="1"/>
                            <a:t>pool_size</a:t>
                          </a:r>
                          <a:r>
                            <a:rPr lang="es-ES" sz="1300" dirty="0"/>
                            <a:t>=2</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64535033"/>
                      </a:ext>
                    </a:extLst>
                  </a:tr>
                  <a:tr h="284519">
                    <a:tc>
                      <a:txBody>
                        <a:bodyPr/>
                        <a:lstStyle/>
                        <a:p>
                          <a:pPr algn="ctr"/>
                          <a:r>
                            <a:rPr lang="es-ES" sz="1300" dirty="0"/>
                            <a:t>11</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s-ES" sz="1300" dirty="0"/>
                            <a:t>Normalización</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300" dirty="0" err="1"/>
                            <a:t>Batch</a:t>
                          </a:r>
                          <a:r>
                            <a:rPr lang="es-ES" sz="1300" dirty="0"/>
                            <a:t> </a:t>
                          </a:r>
                          <a:r>
                            <a:rPr lang="es-ES" sz="1300" dirty="0" err="1"/>
                            <a:t>normalization</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60724625"/>
                      </a:ext>
                    </a:extLst>
                  </a:tr>
                  <a:tr h="284519">
                    <a:tc>
                      <a:txBody>
                        <a:bodyPr/>
                        <a:lstStyle/>
                        <a:p>
                          <a:pPr algn="ctr"/>
                          <a:r>
                            <a:rPr lang="es-ES" sz="1300" dirty="0"/>
                            <a:t>12</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sSup>
                                  <m:sSupPr>
                                    <m:ctrlPr>
                                      <a:rPr lang="es-ES" sz="1300" b="0" i="1" smtClean="0">
                                        <a:latin typeface="Cambria Math" panose="02040503050406030204" pitchFamily="18" charset="0"/>
                                      </a:rPr>
                                    </m:ctrlPr>
                                  </m:sSupPr>
                                  <m:e>
                                    <m:r>
                                      <a:rPr lang="es-ES" sz="1300" b="0" i="1" smtClean="0">
                                        <a:latin typeface="Cambria Math" panose="02040503050406030204" pitchFamily="18" charset="0"/>
                                      </a:rPr>
                                      <m:t>𝐶𝑜𝑛𝑣</m:t>
                                    </m:r>
                                    <m:r>
                                      <a:rPr lang="es-ES" sz="1300" b="0" i="1" smtClean="0">
                                        <a:latin typeface="Cambria Math" panose="02040503050406030204" pitchFamily="18" charset="0"/>
                                      </a:rPr>
                                      <m:t>1</m:t>
                                    </m:r>
                                    <m:r>
                                      <a:rPr lang="es-ES" sz="1300" b="0" i="1" smtClean="0">
                                        <a:latin typeface="Cambria Math" panose="02040503050406030204" pitchFamily="18" charset="0"/>
                                      </a:rPr>
                                      <m:t>𝐷</m:t>
                                    </m:r>
                                  </m:e>
                                  <m:sup>
                                    <m:r>
                                      <a:rPr lang="es-ES" sz="1300" b="0" i="1" smtClean="0">
                                        <a:latin typeface="Cambria Math" panose="02040503050406030204" pitchFamily="18" charset="0"/>
                                      </a:rPr>
                                      <m:t>4</m:t>
                                    </m:r>
                                    <m:r>
                                      <a:rPr lang="es-ES" sz="1300" b="0" i="1" smtClean="0">
                                        <a:latin typeface="Cambria Math" panose="02040503050406030204" pitchFamily="18" charset="0"/>
                                      </a:rPr>
                                      <m:t>𝑡𝑎</m:t>
                                    </m:r>
                                  </m:sup>
                                </m:sSup>
                              </m:oMath>
                            </m:oMathPara>
                          </a14:m>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300" dirty="0"/>
                            <a:t>4 filtros, </a:t>
                          </a:r>
                          <a:r>
                            <a:rPr lang="es-ES" sz="1300" dirty="0" err="1"/>
                            <a:t>Kernel</a:t>
                          </a:r>
                          <a:r>
                            <a:rPr lang="es-ES" sz="1300" dirty="0"/>
                            <a:t>=5, </a:t>
                          </a:r>
                          <a:r>
                            <a:rPr lang="es-ES" sz="1300" dirty="0" err="1"/>
                            <a:t>ReLu</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26594737"/>
                      </a:ext>
                    </a:extLst>
                  </a:tr>
                  <a:tr h="284519">
                    <a:tc>
                      <a:txBody>
                        <a:bodyPr/>
                        <a:lstStyle/>
                        <a:p>
                          <a:pPr algn="ctr"/>
                          <a:r>
                            <a:rPr lang="es-ES" sz="1300" dirty="0"/>
                            <a:t>13</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s-ES" sz="1300" dirty="0"/>
                            <a:t>Completamente conectada</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s-ES" sz="1300" dirty="0"/>
                            <a:t>Salida 4x1 (</a:t>
                          </a:r>
                          <a14:m>
                            <m:oMath xmlns:m="http://schemas.openxmlformats.org/officeDocument/2006/math">
                              <m:sSub>
                                <m:sSubPr>
                                  <m:ctrlPr>
                                    <a:rPr lang="es-ES" sz="1300" i="1" smtClean="0">
                                      <a:latin typeface="Cambria Math" panose="02040503050406030204" pitchFamily="18" charset="0"/>
                                    </a:rPr>
                                  </m:ctrlPr>
                                </m:sSubPr>
                                <m:e>
                                  <m:r>
                                    <a:rPr lang="es-ES" sz="1300" b="0" i="1" smtClean="0">
                                      <a:latin typeface="Cambria Math" panose="02040503050406030204" pitchFamily="18" charset="0"/>
                                    </a:rPr>
                                    <m:t>𝑇</m:t>
                                  </m:r>
                                </m:e>
                                <m:sub>
                                  <m:r>
                                    <a:rPr lang="es-ES" sz="1300" b="0" i="1" smtClean="0">
                                      <a:latin typeface="Cambria Math" panose="02040503050406030204" pitchFamily="18" charset="0"/>
                                    </a:rPr>
                                    <m:t>30</m:t>
                                  </m:r>
                                </m:sub>
                              </m:sSub>
                            </m:oMath>
                          </a14:m>
                          <a:r>
                            <a:rPr lang="es-ES" sz="1300" dirty="0"/>
                            <a:t>, </a:t>
                          </a:r>
                          <a14:m>
                            <m:oMath xmlns:m="http://schemas.openxmlformats.org/officeDocument/2006/math">
                              <m:sSub>
                                <m:sSubPr>
                                  <m:ctrlPr>
                                    <a:rPr lang="es-ES" sz="1300" i="1" smtClean="0">
                                      <a:latin typeface="Cambria Math" panose="02040503050406030204" pitchFamily="18" charset="0"/>
                                    </a:rPr>
                                  </m:ctrlPr>
                                </m:sSubPr>
                                <m:e>
                                  <m:r>
                                    <a:rPr lang="es-ES" sz="1300" b="0" i="1" smtClean="0">
                                      <a:latin typeface="Cambria Math" panose="02040503050406030204" pitchFamily="18" charset="0"/>
                                    </a:rPr>
                                    <m:t>𝐶</m:t>
                                  </m:r>
                                </m:e>
                                <m:sub>
                                  <m:r>
                                    <a:rPr lang="es-ES" sz="1300" b="0" i="1" smtClean="0">
                                      <a:latin typeface="Cambria Math" panose="02040503050406030204" pitchFamily="18" charset="0"/>
                                    </a:rPr>
                                    <m:t>5</m:t>
                                  </m:r>
                                  <m:r>
                                    <a:rPr lang="es-ES" sz="1300" b="0" i="1" smtClean="0">
                                      <a:latin typeface="Cambria Math" panose="02040503050406030204" pitchFamily="18" charset="0"/>
                                    </a:rPr>
                                    <m:t>0</m:t>
                                  </m:r>
                                </m:sub>
                              </m:sSub>
                            </m:oMath>
                          </a14:m>
                          <a:r>
                            <a:rPr lang="es-ES" sz="1300" dirty="0"/>
                            <a:t>, </a:t>
                          </a:r>
                          <a14:m>
                            <m:oMath xmlns:m="http://schemas.openxmlformats.org/officeDocument/2006/math">
                              <m:sSub>
                                <m:sSubPr>
                                  <m:ctrlPr>
                                    <a:rPr lang="es-ES" sz="1300" i="1" smtClean="0">
                                      <a:latin typeface="Cambria Math" panose="02040503050406030204" pitchFamily="18" charset="0"/>
                                    </a:rPr>
                                  </m:ctrlPr>
                                </m:sSubPr>
                                <m:e>
                                  <m:r>
                                    <a:rPr lang="es-ES" sz="1300" b="0" i="1" smtClean="0">
                                      <a:latin typeface="Cambria Math" panose="02040503050406030204" pitchFamily="18" charset="0"/>
                                    </a:rPr>
                                    <m:t>𝐶</m:t>
                                  </m:r>
                                </m:e>
                                <m:sub>
                                  <m:r>
                                    <a:rPr lang="es-ES" sz="1300" b="0" i="1" smtClean="0">
                                      <a:latin typeface="Cambria Math" panose="02040503050406030204" pitchFamily="18" charset="0"/>
                                    </a:rPr>
                                    <m:t>8</m:t>
                                  </m:r>
                                  <m:r>
                                    <a:rPr lang="es-ES" sz="1300" b="0" i="1" smtClean="0">
                                      <a:latin typeface="Cambria Math" panose="02040503050406030204" pitchFamily="18" charset="0"/>
                                    </a:rPr>
                                    <m:t>0</m:t>
                                  </m:r>
                                </m:sub>
                              </m:sSub>
                            </m:oMath>
                          </a14:m>
                          <a:r>
                            <a:rPr lang="es-ES" sz="1300" dirty="0"/>
                            <a:t>, y </a:t>
                          </a:r>
                          <a14:m>
                            <m:oMath xmlns:m="http://schemas.openxmlformats.org/officeDocument/2006/math">
                              <m:sSub>
                                <m:sSubPr>
                                  <m:ctrlPr>
                                    <a:rPr lang="es-ES" sz="1300" i="1" smtClean="0">
                                      <a:latin typeface="Cambria Math" panose="02040503050406030204" pitchFamily="18" charset="0"/>
                                    </a:rPr>
                                  </m:ctrlPr>
                                </m:sSubPr>
                                <m:e>
                                  <m:r>
                                    <a:rPr lang="es-ES" sz="1300" b="0" i="1" smtClean="0">
                                      <a:latin typeface="Cambria Math" panose="02040503050406030204" pitchFamily="18" charset="0"/>
                                    </a:rPr>
                                    <m:t>𝐷</m:t>
                                  </m:r>
                                </m:e>
                                <m:sub>
                                  <m:r>
                                    <a:rPr lang="es-ES" sz="1300" b="0" i="1" smtClean="0">
                                      <a:latin typeface="Cambria Math" panose="02040503050406030204" pitchFamily="18" charset="0"/>
                                    </a:rPr>
                                    <m:t>5</m:t>
                                  </m:r>
                                  <m:r>
                                    <a:rPr lang="es-ES" sz="1300" b="0" i="1" smtClean="0">
                                      <a:latin typeface="Cambria Math" panose="02040503050406030204" pitchFamily="18" charset="0"/>
                                    </a:rPr>
                                    <m:t>0</m:t>
                                  </m:r>
                                </m:sub>
                              </m:sSub>
                            </m:oMath>
                          </a14:m>
                          <a:r>
                            <a:rPr lang="es-ES" sz="1300" dirty="0"/>
                            <a:t>), </a:t>
                          </a:r>
                          <a:r>
                            <a:rPr lang="es-ES" sz="1300" dirty="0" err="1"/>
                            <a:t>ReLu</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68549599"/>
                      </a:ext>
                    </a:extLst>
                  </a:tr>
                  <a:tr h="284519">
                    <a:tc>
                      <a:txBody>
                        <a:bodyPr/>
                        <a:lstStyle/>
                        <a:p>
                          <a:pPr algn="ctr"/>
                          <a:r>
                            <a:rPr lang="es-ES" sz="1300" dirty="0"/>
                            <a:t>14</a:t>
                          </a:r>
                          <a:endParaRPr lang="es-AR" sz="13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sz="1300" dirty="0"/>
                            <a:t>Regresión de salida</a:t>
                          </a:r>
                          <a:endParaRPr lang="es-AR" sz="13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sz="1300" dirty="0"/>
                            <a:t>Error cuadrático medio (MSE)</a:t>
                          </a:r>
                          <a:endParaRPr lang="es-AR" sz="13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82173374"/>
                      </a:ext>
                    </a:extLst>
                  </a:tr>
                </a:tbl>
              </a:graphicData>
            </a:graphic>
          </p:graphicFrame>
        </mc:Choice>
        <mc:Fallback>
          <p:graphicFrame>
            <p:nvGraphicFramePr>
              <p:cNvPr id="5" name="Tabla 5">
                <a:extLst>
                  <a:ext uri="{FF2B5EF4-FFF2-40B4-BE49-F238E27FC236}">
                    <a16:creationId xmlns:a16="http://schemas.microsoft.com/office/drawing/2014/main" id="{1B6811C0-46F1-3603-16DA-2ADA3D984C22}"/>
                  </a:ext>
                </a:extLst>
              </p:cNvPr>
              <p:cNvGraphicFramePr>
                <a:graphicFrameLocks noGrp="1"/>
              </p:cNvGraphicFramePr>
              <p:nvPr>
                <p:extLst>
                  <p:ext uri="{D42A27DB-BD31-4B8C-83A1-F6EECF244321}">
                    <p14:modId xmlns:p14="http://schemas.microsoft.com/office/powerpoint/2010/main" val="1382980738"/>
                  </p:ext>
                </p:extLst>
              </p:nvPr>
            </p:nvGraphicFramePr>
            <p:xfrm>
              <a:off x="1274186" y="1812375"/>
              <a:ext cx="6900428" cy="4346956"/>
            </p:xfrm>
            <a:graphic>
              <a:graphicData uri="http://schemas.openxmlformats.org/drawingml/2006/table">
                <a:tbl>
                  <a:tblPr firstRow="1" bandRow="1">
                    <a:tableStyleId>{5940675A-B579-460E-94D1-54222C63F5DA}</a:tableStyleId>
                  </a:tblPr>
                  <a:tblGrid>
                    <a:gridCol w="599728">
                      <a:extLst>
                        <a:ext uri="{9D8B030D-6E8A-4147-A177-3AD203B41FA5}">
                          <a16:colId xmlns:a16="http://schemas.microsoft.com/office/drawing/2014/main" val="3524761144"/>
                        </a:ext>
                      </a:extLst>
                    </a:gridCol>
                    <a:gridCol w="2520280">
                      <a:extLst>
                        <a:ext uri="{9D8B030D-6E8A-4147-A177-3AD203B41FA5}">
                          <a16:colId xmlns:a16="http://schemas.microsoft.com/office/drawing/2014/main" val="321018711"/>
                        </a:ext>
                      </a:extLst>
                    </a:gridCol>
                    <a:gridCol w="3780420">
                      <a:extLst>
                        <a:ext uri="{9D8B030D-6E8A-4147-A177-3AD203B41FA5}">
                          <a16:colId xmlns:a16="http://schemas.microsoft.com/office/drawing/2014/main" val="3961445926"/>
                        </a:ext>
                      </a:extLst>
                    </a:gridCol>
                  </a:tblGrid>
                  <a:tr h="289560">
                    <a:tc>
                      <a:txBody>
                        <a:bodyPr/>
                        <a:lstStyle/>
                        <a:p>
                          <a:pPr algn="ctr"/>
                          <a:r>
                            <a:rPr lang="es-ES" sz="1300" dirty="0" err="1"/>
                            <a:t>N°</a:t>
                          </a:r>
                          <a:endParaRPr lang="es-AR" sz="1300"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sz="1300" dirty="0"/>
                            <a:t>Tipo de capa</a:t>
                          </a:r>
                          <a:endParaRPr lang="es-AR" sz="1300"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sz="1300" dirty="0"/>
                            <a:t>Parámetros</a:t>
                          </a:r>
                          <a:endParaRPr lang="es-AR" sz="1300"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11578922"/>
                      </a:ext>
                    </a:extLst>
                  </a:tr>
                  <a:tr h="289560">
                    <a:tc>
                      <a:txBody>
                        <a:bodyPr/>
                        <a:lstStyle/>
                        <a:p>
                          <a:pPr algn="ctr"/>
                          <a:r>
                            <a:rPr lang="es-ES" sz="1300" dirty="0"/>
                            <a:t>1</a:t>
                          </a:r>
                          <a:endParaRPr lang="es-AR" sz="1300"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s-ES" sz="1300" dirty="0"/>
                            <a:t>Entrada</a:t>
                          </a: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s-ES" sz="1300" dirty="0"/>
                            <a:t>Tae, tamaño: 200x1</a:t>
                          </a:r>
                          <a:endParaRPr lang="es-AR" sz="1300" dirty="0"/>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89591643"/>
                      </a:ext>
                    </a:extLst>
                  </a:tr>
                  <a:tr h="289560">
                    <a:tc>
                      <a:txBody>
                        <a:bodyPr/>
                        <a:lstStyle/>
                        <a:p>
                          <a:pPr algn="ctr"/>
                          <a:r>
                            <a:rPr lang="es-ES" sz="1300" dirty="0"/>
                            <a:t>2</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s-AR"/>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23671" t="-202083" r="-150242" b="-1206250"/>
                          </a:stretch>
                        </a:blipFill>
                      </a:tcPr>
                    </a:tc>
                    <a:tc>
                      <a:txBody>
                        <a:bodyPr/>
                        <a:lstStyle/>
                        <a:p>
                          <a:pPr algn="ctr"/>
                          <a:r>
                            <a:rPr lang="es-ES" sz="1300" dirty="0"/>
                            <a:t>32 filtros, </a:t>
                          </a:r>
                          <a:r>
                            <a:rPr lang="es-ES" sz="1300" dirty="0" err="1"/>
                            <a:t>Kernel</a:t>
                          </a:r>
                          <a:r>
                            <a:rPr lang="es-ES" sz="1300" dirty="0"/>
                            <a:t>=10, </a:t>
                          </a:r>
                          <a:r>
                            <a:rPr lang="es-ES" sz="1300" dirty="0" err="1"/>
                            <a:t>ReLu</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88729457"/>
                      </a:ext>
                    </a:extLst>
                  </a:tr>
                  <a:tr h="289560">
                    <a:tc>
                      <a:txBody>
                        <a:bodyPr/>
                        <a:lstStyle/>
                        <a:p>
                          <a:pPr algn="ctr"/>
                          <a:r>
                            <a:rPr lang="es-ES" sz="1300" dirty="0"/>
                            <a:t>3</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s-ES" sz="1300" dirty="0" err="1"/>
                            <a:t>Pooling</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s-ES" sz="1300" dirty="0"/>
                            <a:t>Max </a:t>
                          </a:r>
                          <a:r>
                            <a:rPr lang="es-ES" sz="1300" dirty="0" err="1"/>
                            <a:t>pooling</a:t>
                          </a:r>
                          <a:r>
                            <a:rPr lang="es-ES" sz="1300" dirty="0"/>
                            <a:t>, </a:t>
                          </a:r>
                          <a:r>
                            <a:rPr lang="es-ES" sz="1300" dirty="0" err="1"/>
                            <a:t>pool_size</a:t>
                          </a:r>
                          <a:r>
                            <a:rPr lang="es-ES" sz="1300" dirty="0"/>
                            <a:t>=2</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69031207"/>
                      </a:ext>
                    </a:extLst>
                  </a:tr>
                  <a:tr h="289560">
                    <a:tc>
                      <a:txBody>
                        <a:bodyPr/>
                        <a:lstStyle/>
                        <a:p>
                          <a:pPr algn="ctr"/>
                          <a:r>
                            <a:rPr lang="es-ES" sz="1300" dirty="0"/>
                            <a:t>4</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s-ES" sz="1300" dirty="0"/>
                            <a:t>Normalización</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s-ES" sz="1300" dirty="0" err="1"/>
                            <a:t>Batch</a:t>
                          </a:r>
                          <a:r>
                            <a:rPr lang="es-ES" sz="1300" dirty="0"/>
                            <a:t> </a:t>
                          </a:r>
                          <a:r>
                            <a:rPr lang="es-ES" sz="1300" dirty="0" err="1"/>
                            <a:t>normalization</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57466477"/>
                      </a:ext>
                    </a:extLst>
                  </a:tr>
                  <a:tr h="293116">
                    <a:tc>
                      <a:txBody>
                        <a:bodyPr/>
                        <a:lstStyle/>
                        <a:p>
                          <a:pPr algn="ctr"/>
                          <a:r>
                            <a:rPr lang="es-ES" sz="1300" dirty="0"/>
                            <a:t>5</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s-AR"/>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23671" t="-500000" r="-150242" b="-9083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300" dirty="0"/>
                            <a:t>18 filtros, </a:t>
                          </a:r>
                          <a:r>
                            <a:rPr lang="es-ES" sz="1300" dirty="0" err="1"/>
                            <a:t>Kernel</a:t>
                          </a:r>
                          <a:r>
                            <a:rPr lang="es-ES" sz="1300" dirty="0"/>
                            <a:t>=5, </a:t>
                          </a:r>
                          <a:r>
                            <a:rPr lang="es-ES" sz="1300" dirty="0" err="1"/>
                            <a:t>ReLu</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663725"/>
                      </a:ext>
                    </a:extLst>
                  </a:tr>
                  <a:tr h="289560">
                    <a:tc>
                      <a:txBody>
                        <a:bodyPr/>
                        <a:lstStyle/>
                        <a:p>
                          <a:pPr algn="ctr"/>
                          <a:r>
                            <a:rPr lang="es-ES" sz="1300" dirty="0"/>
                            <a:t>6</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s-ES" sz="1300" dirty="0" err="1"/>
                            <a:t>Pooling</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300" dirty="0"/>
                            <a:t>Max </a:t>
                          </a:r>
                          <a:r>
                            <a:rPr lang="es-ES" sz="1300" dirty="0" err="1"/>
                            <a:t>pooling</a:t>
                          </a:r>
                          <a:r>
                            <a:rPr lang="es-ES" sz="1300" dirty="0"/>
                            <a:t>, </a:t>
                          </a:r>
                          <a:r>
                            <a:rPr lang="es-ES" sz="1300" dirty="0" err="1"/>
                            <a:t>pool_size</a:t>
                          </a:r>
                          <a:r>
                            <a:rPr lang="es-ES" sz="1300" dirty="0"/>
                            <a:t>=2</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65616568"/>
                      </a:ext>
                    </a:extLst>
                  </a:tr>
                  <a:tr h="289560">
                    <a:tc>
                      <a:txBody>
                        <a:bodyPr/>
                        <a:lstStyle/>
                        <a:p>
                          <a:pPr algn="ctr"/>
                          <a:r>
                            <a:rPr lang="es-ES" sz="1300" dirty="0"/>
                            <a:t>7</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s-ES" sz="1300" dirty="0"/>
                            <a:t>Normalización</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300" dirty="0" err="1"/>
                            <a:t>Batch</a:t>
                          </a:r>
                          <a:r>
                            <a:rPr lang="es-ES" sz="1300" dirty="0"/>
                            <a:t> </a:t>
                          </a:r>
                          <a:r>
                            <a:rPr lang="es-ES" sz="1300" dirty="0" err="1"/>
                            <a:t>normalization</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53678251"/>
                      </a:ext>
                    </a:extLst>
                  </a:tr>
                  <a:tr h="289560">
                    <a:tc>
                      <a:txBody>
                        <a:bodyPr/>
                        <a:lstStyle/>
                        <a:p>
                          <a:pPr algn="ctr"/>
                          <a:r>
                            <a:rPr lang="es-ES" sz="1300" dirty="0"/>
                            <a:t>8</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s-ES" sz="1300" dirty="0" err="1"/>
                            <a:t>Dropout</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s-ES" sz="1300" dirty="0"/>
                            <a:t>40%</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81970710"/>
                      </a:ext>
                    </a:extLst>
                  </a:tr>
                  <a:tr h="289560">
                    <a:tc>
                      <a:txBody>
                        <a:bodyPr/>
                        <a:lstStyle/>
                        <a:p>
                          <a:pPr algn="ctr"/>
                          <a:r>
                            <a:rPr lang="es-ES" sz="1300" dirty="0"/>
                            <a:t>9</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s-AR"/>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23671" t="-917021" r="-150242" b="-523404"/>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300" dirty="0"/>
                            <a:t>8 filtros, </a:t>
                          </a:r>
                          <a:r>
                            <a:rPr lang="es-ES" sz="1300" dirty="0" err="1"/>
                            <a:t>Kernel</a:t>
                          </a:r>
                          <a:r>
                            <a:rPr lang="es-ES" sz="1300" dirty="0"/>
                            <a:t>=5, </a:t>
                          </a:r>
                          <a:r>
                            <a:rPr lang="es-ES" sz="1300" dirty="0" err="1"/>
                            <a:t>ReLu</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9863876"/>
                      </a:ext>
                    </a:extLst>
                  </a:tr>
                  <a:tr h="289560">
                    <a:tc>
                      <a:txBody>
                        <a:bodyPr/>
                        <a:lstStyle/>
                        <a:p>
                          <a:pPr algn="ctr"/>
                          <a:r>
                            <a:rPr lang="es-ES" sz="1300" dirty="0"/>
                            <a:t>10</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s-ES" sz="1300" dirty="0" err="1"/>
                            <a:t>Pooling</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300" dirty="0"/>
                            <a:t>Max </a:t>
                          </a:r>
                          <a:r>
                            <a:rPr lang="es-ES" sz="1300" dirty="0" err="1"/>
                            <a:t>pooling</a:t>
                          </a:r>
                          <a:r>
                            <a:rPr lang="es-ES" sz="1300" dirty="0"/>
                            <a:t>, </a:t>
                          </a:r>
                          <a:r>
                            <a:rPr lang="es-ES" sz="1300" dirty="0" err="1"/>
                            <a:t>pool_size</a:t>
                          </a:r>
                          <a:r>
                            <a:rPr lang="es-ES" sz="1300" dirty="0"/>
                            <a:t>=2</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64535033"/>
                      </a:ext>
                    </a:extLst>
                  </a:tr>
                  <a:tr h="289560">
                    <a:tc>
                      <a:txBody>
                        <a:bodyPr/>
                        <a:lstStyle/>
                        <a:p>
                          <a:pPr algn="ctr"/>
                          <a:r>
                            <a:rPr lang="es-ES" sz="1300" dirty="0"/>
                            <a:t>11</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s-ES" sz="1300" dirty="0"/>
                            <a:t>Normalización</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300" dirty="0" err="1"/>
                            <a:t>Batch</a:t>
                          </a:r>
                          <a:r>
                            <a:rPr lang="es-ES" sz="1300" dirty="0"/>
                            <a:t> </a:t>
                          </a:r>
                          <a:r>
                            <a:rPr lang="es-ES" sz="1300" dirty="0" err="1"/>
                            <a:t>normalization</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60724625"/>
                      </a:ext>
                    </a:extLst>
                  </a:tr>
                  <a:tr h="289560">
                    <a:tc>
                      <a:txBody>
                        <a:bodyPr/>
                        <a:lstStyle/>
                        <a:p>
                          <a:pPr algn="ctr"/>
                          <a:r>
                            <a:rPr lang="es-ES" sz="1300" dirty="0"/>
                            <a:t>12</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s-AR"/>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23671" t="-1193750" r="-150242" b="-21458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300" dirty="0"/>
                            <a:t>4 filtros, </a:t>
                          </a:r>
                          <a:r>
                            <a:rPr lang="es-ES" sz="1300" dirty="0" err="1"/>
                            <a:t>Kernel</a:t>
                          </a:r>
                          <a:r>
                            <a:rPr lang="es-ES" sz="1300" dirty="0"/>
                            <a:t>=5, </a:t>
                          </a:r>
                          <a:r>
                            <a:rPr lang="es-ES" sz="1300" dirty="0" err="1"/>
                            <a:t>ReLu</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26594737"/>
                      </a:ext>
                    </a:extLst>
                  </a:tr>
                  <a:tr h="289560">
                    <a:tc>
                      <a:txBody>
                        <a:bodyPr/>
                        <a:lstStyle/>
                        <a:p>
                          <a:pPr algn="ctr"/>
                          <a:r>
                            <a:rPr lang="es-ES" sz="1300" dirty="0"/>
                            <a:t>13</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s-ES" sz="1300" dirty="0"/>
                            <a:t>Completamente conectada</a:t>
                          </a:r>
                          <a:endParaRPr lang="es-AR" sz="13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s-AR"/>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82581" t="-1321277" r="-323" b="-119149"/>
                          </a:stretch>
                        </a:blipFill>
                      </a:tcPr>
                    </a:tc>
                    <a:extLst>
                      <a:ext uri="{0D108BD9-81ED-4DB2-BD59-A6C34878D82A}">
                        <a16:rowId xmlns:a16="http://schemas.microsoft.com/office/drawing/2014/main" val="3768549599"/>
                      </a:ext>
                    </a:extLst>
                  </a:tr>
                  <a:tr h="289560">
                    <a:tc>
                      <a:txBody>
                        <a:bodyPr/>
                        <a:lstStyle/>
                        <a:p>
                          <a:pPr algn="ctr"/>
                          <a:r>
                            <a:rPr lang="es-ES" sz="1300" dirty="0"/>
                            <a:t>14</a:t>
                          </a:r>
                          <a:endParaRPr lang="es-AR" sz="13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sz="1300" dirty="0"/>
                            <a:t>Regresión de salida</a:t>
                          </a:r>
                          <a:endParaRPr lang="es-AR" sz="13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s-ES" sz="1300" dirty="0"/>
                            <a:t>Error cuadrático medio (MSE)</a:t>
                          </a:r>
                          <a:endParaRPr lang="es-AR" sz="1300" dirty="0"/>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82173374"/>
                      </a:ext>
                    </a:extLst>
                  </a:tr>
                </a:tbl>
              </a:graphicData>
            </a:graphic>
          </p:graphicFrame>
        </mc:Fallback>
      </mc:AlternateContent>
    </p:spTree>
    <p:extLst>
      <p:ext uri="{BB962C8B-B14F-4D97-AF65-F5344CB8AC3E}">
        <p14:creationId xmlns:p14="http://schemas.microsoft.com/office/powerpoint/2010/main" val="14680511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normAutofit/>
          </a:bodyPr>
          <a:lstStyle/>
          <a:p>
            <a:r>
              <a:rPr lang="es-ES" dirty="0"/>
              <a:t>Evaluación del modelo:</a:t>
            </a:r>
          </a:p>
          <a:p>
            <a:pPr lvl="1"/>
            <a:r>
              <a:rPr lang="es-ES" dirty="0"/>
              <a:t>La </a:t>
            </a:r>
            <a:r>
              <a:rPr lang="es-ES" b="1" dirty="0"/>
              <a:t>evaluación</a:t>
            </a:r>
            <a:r>
              <a:rPr lang="es-ES" dirty="0"/>
              <a:t> del desempeño de los modelos implica:</a:t>
            </a:r>
          </a:p>
          <a:p>
            <a:pPr lvl="2"/>
            <a:r>
              <a:rPr lang="es-ES" b="1" dirty="0"/>
              <a:t>Comparar</a:t>
            </a:r>
            <a:r>
              <a:rPr lang="es-ES" dirty="0"/>
              <a:t> las </a:t>
            </a:r>
            <a:r>
              <a:rPr lang="es-ES" b="1" dirty="0"/>
              <a:t>predicciones</a:t>
            </a:r>
            <a:r>
              <a:rPr lang="es-ES" dirty="0"/>
              <a:t> de parámetros acústicos con los </a:t>
            </a:r>
            <a:r>
              <a:rPr lang="es-ES" b="1" dirty="0"/>
              <a:t>valores reales</a:t>
            </a:r>
            <a:r>
              <a:rPr lang="es-ES" dirty="0"/>
              <a:t>.</a:t>
            </a:r>
          </a:p>
          <a:p>
            <a:pPr lvl="2"/>
            <a:r>
              <a:rPr lang="es-ES" dirty="0"/>
              <a:t>Utilizar tanto </a:t>
            </a:r>
            <a:r>
              <a:rPr lang="es-ES" b="1" dirty="0"/>
              <a:t>TAE sin ruido</a:t>
            </a:r>
            <a:r>
              <a:rPr lang="es-ES" dirty="0"/>
              <a:t> (para el primer modelo) como </a:t>
            </a:r>
            <a:r>
              <a:rPr lang="es-ES" b="1" dirty="0"/>
              <a:t>TAE con ruido rosa</a:t>
            </a:r>
            <a:r>
              <a:rPr lang="es-ES" dirty="0"/>
              <a:t> (para el segundo modelo).</a:t>
            </a:r>
          </a:p>
          <a:p>
            <a:pPr lvl="2"/>
            <a:r>
              <a:rPr lang="es-ES" dirty="0"/>
              <a:t>Este proceso se repite para </a:t>
            </a:r>
            <a:r>
              <a:rPr lang="es-ES" b="1" dirty="0"/>
              <a:t>cada modelo</a:t>
            </a:r>
            <a:r>
              <a:rPr lang="es-ES" dirty="0"/>
              <a:t> y las </a:t>
            </a:r>
            <a:r>
              <a:rPr lang="es-ES" b="1" dirty="0"/>
              <a:t>7 bandas de estudio</a:t>
            </a:r>
            <a:r>
              <a:rPr lang="es-ES" dirty="0"/>
              <a:t>.</a:t>
            </a:r>
          </a:p>
          <a:p>
            <a:pPr lvl="2"/>
            <a:r>
              <a:rPr lang="es-ES" dirty="0"/>
              <a:t>Se calculan los </a:t>
            </a:r>
            <a:r>
              <a:rPr lang="es-ES" b="1" dirty="0"/>
              <a:t>coeficientes de correlación de Spearman</a:t>
            </a:r>
            <a:r>
              <a:rPr lang="es-ES" dirty="0"/>
              <a:t> para medir la </a:t>
            </a:r>
            <a:r>
              <a:rPr lang="es-ES" b="1" dirty="0"/>
              <a:t>eficacia</a:t>
            </a:r>
            <a:r>
              <a:rPr lang="es-ES" dirty="0"/>
              <a:t> de las redes en la </a:t>
            </a:r>
            <a:r>
              <a:rPr lang="es-ES" b="1" dirty="0"/>
              <a:t>estimación</a:t>
            </a:r>
            <a:r>
              <a:rPr lang="es-ES" dirty="0"/>
              <a:t> de los valores.</a:t>
            </a:r>
          </a:p>
          <a:p>
            <a:pPr lvl="1"/>
            <a:r>
              <a:rPr lang="es-ES" dirty="0"/>
              <a:t>Objetivo de la Comparación:</a:t>
            </a:r>
          </a:p>
          <a:p>
            <a:pPr lvl="2"/>
            <a:r>
              <a:rPr lang="es-ES" dirty="0"/>
              <a:t>Evaluar si la presencia de ruido en las señales afecta el entrenamiento del sistema y su capacidad para estimar parámetros acústicos.</a:t>
            </a:r>
          </a:p>
          <a:p>
            <a:pPr lvl="2"/>
            <a:r>
              <a:rPr lang="es-ES" dirty="0"/>
              <a:t>Determinar el impacto del ruido en el rendimiento del modelo propuesto.</a:t>
            </a:r>
          </a:p>
        </p:txBody>
      </p:sp>
      <p:sp>
        <p:nvSpPr>
          <p:cNvPr id="13" name="12 Título"/>
          <p:cNvSpPr>
            <a:spLocks noGrp="1"/>
          </p:cNvSpPr>
          <p:nvPr>
            <p:ph type="title"/>
          </p:nvPr>
        </p:nvSpPr>
        <p:spPr/>
        <p:txBody>
          <a:bodyPr/>
          <a:lstStyle/>
          <a:p>
            <a:r>
              <a:rPr lang="es-ES" dirty="0"/>
              <a:t>Metodología</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23607757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normAutofit/>
          </a:bodyPr>
          <a:lstStyle/>
          <a:p>
            <a:r>
              <a:rPr lang="es-ES" dirty="0"/>
              <a:t>Estudio del uso de técnicas de aumentación y síntesis de respuestas al impulso para el entrenamiento de la red:</a:t>
            </a:r>
          </a:p>
          <a:p>
            <a:pPr lvl="1"/>
            <a:r>
              <a:rPr lang="es-ES" dirty="0"/>
              <a:t>Se entrenaron </a:t>
            </a:r>
            <a:r>
              <a:rPr lang="es-ES" b="1" dirty="0"/>
              <a:t>dos modelos</a:t>
            </a:r>
            <a:r>
              <a:rPr lang="es-ES" dirty="0"/>
              <a:t> de redes neuronales para </a:t>
            </a:r>
            <a:r>
              <a:rPr lang="es-ES" b="1" dirty="0"/>
              <a:t>evaluar</a:t>
            </a:r>
            <a:r>
              <a:rPr lang="es-ES" dirty="0"/>
              <a:t> si el uso de las técnicas de </a:t>
            </a:r>
            <a:r>
              <a:rPr lang="es-ES" b="1" dirty="0"/>
              <a:t>síntesis</a:t>
            </a:r>
            <a:r>
              <a:rPr lang="es-ES" dirty="0"/>
              <a:t> y </a:t>
            </a:r>
            <a:r>
              <a:rPr lang="es-ES" b="1" dirty="0"/>
              <a:t>aumentación</a:t>
            </a:r>
            <a:r>
              <a:rPr lang="es-ES" dirty="0"/>
              <a:t> de datos funcionan para mejorar el </a:t>
            </a:r>
            <a:r>
              <a:rPr lang="es-ES" b="1" dirty="0"/>
              <a:t>rendimiento</a:t>
            </a:r>
            <a:r>
              <a:rPr lang="es-ES" dirty="0"/>
              <a:t> del sistema.</a:t>
            </a:r>
          </a:p>
          <a:p>
            <a:pPr lvl="1"/>
            <a:r>
              <a:rPr lang="es-ES" dirty="0"/>
              <a:t>Ambos modelos utilizan la </a:t>
            </a:r>
            <a:r>
              <a:rPr lang="es-ES" b="1" dirty="0"/>
              <a:t>arquitectura</a:t>
            </a:r>
            <a:r>
              <a:rPr lang="es-ES" dirty="0"/>
              <a:t> del sistema </a:t>
            </a:r>
            <a:r>
              <a:rPr lang="es-ES" b="1" dirty="0"/>
              <a:t>general</a:t>
            </a:r>
            <a:r>
              <a:rPr lang="es-ES" dirty="0"/>
              <a:t> pero cada uno se entrenó con </a:t>
            </a:r>
            <a:r>
              <a:rPr lang="es-ES" b="1" dirty="0"/>
              <a:t>distintas bases de datos</a:t>
            </a:r>
            <a:r>
              <a:rPr lang="es-ES" dirty="0"/>
              <a:t>:</a:t>
            </a:r>
          </a:p>
          <a:p>
            <a:pPr lvl="2"/>
            <a:r>
              <a:rPr lang="es-ES" dirty="0"/>
              <a:t>Respuestas al impulso reales (sin ruido agregado).</a:t>
            </a:r>
          </a:p>
          <a:p>
            <a:pPr lvl="2"/>
            <a:r>
              <a:rPr lang="es-ES" dirty="0"/>
              <a:t>Combinación de respuestas reales, aumentadas y sintéticas (sin ruido agregado).</a:t>
            </a:r>
          </a:p>
          <a:p>
            <a:pPr lvl="1"/>
            <a:endParaRPr lang="es-ES" dirty="0"/>
          </a:p>
        </p:txBody>
      </p:sp>
      <p:sp>
        <p:nvSpPr>
          <p:cNvPr id="13" name="12 Título"/>
          <p:cNvSpPr>
            <a:spLocks noGrp="1"/>
          </p:cNvSpPr>
          <p:nvPr>
            <p:ph type="title"/>
          </p:nvPr>
        </p:nvSpPr>
        <p:spPr/>
        <p:txBody>
          <a:bodyPr/>
          <a:lstStyle/>
          <a:p>
            <a:r>
              <a:rPr lang="es-ES" dirty="0"/>
              <a:t>Metodología</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701380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normAutofit/>
          </a:bodyPr>
          <a:lstStyle/>
          <a:p>
            <a:r>
              <a:rPr lang="es-ES" dirty="0"/>
              <a:t>Estudio del uso de técnicas de aumentación y síntesis de respuestas al impulso para el entrenamiento de la red:</a:t>
            </a:r>
          </a:p>
          <a:p>
            <a:pPr lvl="1"/>
            <a:r>
              <a:rPr lang="es-ES" dirty="0"/>
              <a:t>Evaluación de </a:t>
            </a:r>
            <a:r>
              <a:rPr lang="es-ES" b="1" dirty="0"/>
              <a:t>Rendimiento</a:t>
            </a:r>
            <a:r>
              <a:rPr lang="es-ES" dirty="0"/>
              <a:t>:</a:t>
            </a:r>
          </a:p>
          <a:p>
            <a:pPr lvl="2"/>
            <a:r>
              <a:rPr lang="es-ES" dirty="0"/>
              <a:t>Coeficientes de </a:t>
            </a:r>
            <a:r>
              <a:rPr lang="es-ES" b="1" dirty="0"/>
              <a:t>correlación de Spearman</a:t>
            </a:r>
            <a:r>
              <a:rPr lang="es-ES" dirty="0"/>
              <a:t> entre valores estimados y reales.</a:t>
            </a:r>
          </a:p>
          <a:p>
            <a:pPr lvl="2"/>
            <a:r>
              <a:rPr lang="es-ES" dirty="0"/>
              <a:t>Prueba adicional: Estimación del tiempo de reverberación en una sala real.</a:t>
            </a:r>
          </a:p>
          <a:p>
            <a:pPr lvl="1"/>
            <a:r>
              <a:rPr lang="es-ES" dirty="0"/>
              <a:t>Detalles del Entrenamiento:</a:t>
            </a:r>
          </a:p>
          <a:p>
            <a:pPr lvl="2"/>
            <a:r>
              <a:rPr lang="es-ES" dirty="0"/>
              <a:t>6 redes para estimación de parámetros acústicos por banda.</a:t>
            </a:r>
          </a:p>
          <a:p>
            <a:pPr lvl="2"/>
            <a:r>
              <a:rPr lang="es-ES" dirty="0"/>
              <a:t>Bandas de frecuencia: 250 Hz a 8000 Hz (excluyendo 125 Hz debido al ruido).</a:t>
            </a:r>
          </a:p>
          <a:p>
            <a:pPr lvl="2"/>
            <a:r>
              <a:rPr lang="es-ES" dirty="0"/>
              <a:t>500 épocas de entrenamiento con </a:t>
            </a:r>
            <a:r>
              <a:rPr lang="es-ES" b="1" dirty="0"/>
              <a:t>error cuadrático medio</a:t>
            </a:r>
            <a:r>
              <a:rPr lang="es-ES" dirty="0"/>
              <a:t> como función de costo.</a:t>
            </a:r>
          </a:p>
        </p:txBody>
      </p:sp>
      <p:sp>
        <p:nvSpPr>
          <p:cNvPr id="13" name="12 Título"/>
          <p:cNvSpPr>
            <a:spLocks noGrp="1"/>
          </p:cNvSpPr>
          <p:nvPr>
            <p:ph type="title"/>
          </p:nvPr>
        </p:nvSpPr>
        <p:spPr/>
        <p:txBody>
          <a:bodyPr/>
          <a:lstStyle/>
          <a:p>
            <a:r>
              <a:rPr lang="es-ES" dirty="0"/>
              <a:t>Metodología</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27410422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normAutofit/>
          </a:bodyPr>
          <a:lstStyle/>
          <a:p>
            <a:r>
              <a:rPr lang="es-ES" dirty="0"/>
              <a:t>Comparación del modelo con mediciones de campo:</a:t>
            </a:r>
          </a:p>
          <a:p>
            <a:pPr lvl="1"/>
            <a:r>
              <a:rPr lang="es-ES" dirty="0"/>
              <a:t>Comparación de métodos de medición de respuestas al impulso:</a:t>
            </a:r>
          </a:p>
          <a:p>
            <a:pPr lvl="2"/>
            <a:r>
              <a:rPr lang="es-ES" dirty="0"/>
              <a:t>Se realizaron mediciones de campo de </a:t>
            </a:r>
            <a:r>
              <a:rPr lang="es-ES" b="1" dirty="0"/>
              <a:t>respuestas al impulso</a:t>
            </a:r>
            <a:r>
              <a:rPr lang="es-ES" dirty="0"/>
              <a:t> en tres salas siguiendo normas </a:t>
            </a:r>
            <a:r>
              <a:rPr lang="es-ES" b="1" dirty="0"/>
              <a:t>ISO 3382 </a:t>
            </a:r>
            <a:r>
              <a:rPr lang="es-ES" dirty="0"/>
              <a:t>y el método del </a:t>
            </a:r>
            <a:r>
              <a:rPr lang="es-ES" b="1" dirty="0"/>
              <a:t>barrido frecuencial</a:t>
            </a:r>
            <a:r>
              <a:rPr lang="es-ES" dirty="0"/>
              <a:t>.</a:t>
            </a:r>
          </a:p>
          <a:p>
            <a:pPr lvl="2"/>
            <a:r>
              <a:rPr lang="es-ES" dirty="0"/>
              <a:t>En cada sala, se fijó una posición para la fuente de sonido y dos para los micrófonos para comparar resultados de parámetros acústicos.</a:t>
            </a:r>
          </a:p>
          <a:p>
            <a:pPr lvl="1"/>
            <a:r>
              <a:rPr lang="es-ES" dirty="0"/>
              <a:t>Grabación de audios y procesamiento:</a:t>
            </a:r>
          </a:p>
          <a:p>
            <a:pPr lvl="2"/>
            <a:r>
              <a:rPr lang="es-ES" dirty="0"/>
              <a:t>Se usó el mismo equipo y configuraciones para grabar audios de habla de 5 s a través de un altavoz en cada sala.</a:t>
            </a:r>
          </a:p>
          <a:p>
            <a:pPr lvl="2"/>
            <a:r>
              <a:rPr lang="es-ES" dirty="0"/>
              <a:t>Los archivos de audio capturaron la reverberación característica de cada sala.</a:t>
            </a:r>
          </a:p>
          <a:p>
            <a:pPr lvl="2"/>
            <a:r>
              <a:rPr lang="es-ES" dirty="0"/>
              <a:t>La grabación a través de altavoces aseguró una posición de la fuente de sonido consistente y control sobre el nivel de la señal de audio.</a:t>
            </a:r>
          </a:p>
        </p:txBody>
      </p:sp>
      <p:sp>
        <p:nvSpPr>
          <p:cNvPr id="13" name="12 Título"/>
          <p:cNvSpPr>
            <a:spLocks noGrp="1"/>
          </p:cNvSpPr>
          <p:nvPr>
            <p:ph type="title"/>
          </p:nvPr>
        </p:nvSpPr>
        <p:spPr/>
        <p:txBody>
          <a:bodyPr/>
          <a:lstStyle/>
          <a:p>
            <a:r>
              <a:rPr lang="es-ES" dirty="0"/>
              <a:t>Metodología</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17129102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normAutofit/>
          </a:bodyPr>
          <a:lstStyle/>
          <a:p>
            <a:r>
              <a:rPr lang="es-ES" dirty="0"/>
              <a:t>Comparación del modelo con mediciones de campo:</a:t>
            </a:r>
          </a:p>
          <a:p>
            <a:pPr marL="471487" lvl="1" indent="0">
              <a:buNone/>
            </a:pPr>
            <a:endParaRPr lang="es-ES" dirty="0"/>
          </a:p>
        </p:txBody>
      </p:sp>
      <p:sp>
        <p:nvSpPr>
          <p:cNvPr id="13" name="12 Título"/>
          <p:cNvSpPr>
            <a:spLocks noGrp="1"/>
          </p:cNvSpPr>
          <p:nvPr>
            <p:ph type="title"/>
          </p:nvPr>
        </p:nvSpPr>
        <p:spPr/>
        <p:txBody>
          <a:bodyPr/>
          <a:lstStyle/>
          <a:p>
            <a:r>
              <a:rPr lang="es-ES" dirty="0"/>
              <a:t>Metodología</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pic>
        <p:nvPicPr>
          <p:cNvPr id="6" name="Imagen 5" descr="Vista desde una ventana&#10;&#10;Descripción generada automáticamente con confianza media">
            <a:extLst>
              <a:ext uri="{FF2B5EF4-FFF2-40B4-BE49-F238E27FC236}">
                <a16:creationId xmlns:a16="http://schemas.microsoft.com/office/drawing/2014/main" id="{FC938B93-607A-CBE5-4018-D199D637F5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8424" y="1952374"/>
            <a:ext cx="3714056" cy="4065315"/>
          </a:xfrm>
          <a:prstGeom prst="rect">
            <a:avLst/>
          </a:prstGeom>
        </p:spPr>
      </p:pic>
      <p:sp>
        <p:nvSpPr>
          <p:cNvPr id="8" name="CuadroTexto 7">
            <a:extLst>
              <a:ext uri="{FF2B5EF4-FFF2-40B4-BE49-F238E27FC236}">
                <a16:creationId xmlns:a16="http://schemas.microsoft.com/office/drawing/2014/main" id="{593B7F29-0730-2683-DDB5-4401DE96B5DB}"/>
              </a:ext>
            </a:extLst>
          </p:cNvPr>
          <p:cNvSpPr txBox="1"/>
          <p:nvPr/>
        </p:nvSpPr>
        <p:spPr>
          <a:xfrm>
            <a:off x="420224" y="1952374"/>
            <a:ext cx="4655832" cy="3693319"/>
          </a:xfrm>
          <a:prstGeom prst="rect">
            <a:avLst/>
          </a:prstGeom>
          <a:noFill/>
        </p:spPr>
        <p:txBody>
          <a:bodyPr wrap="square" rtlCol="0">
            <a:spAutoFit/>
          </a:bodyPr>
          <a:lstStyle/>
          <a:p>
            <a:pPr marL="285750" indent="-285750">
              <a:buClr>
                <a:srgbClr val="002060"/>
              </a:buClr>
              <a:buFont typeface="Wingdings" panose="05000000000000000000" pitchFamily="2" charset="2"/>
              <a:buChar char="q"/>
            </a:pPr>
            <a:r>
              <a:rPr lang="es-ES" dirty="0"/>
              <a:t>Procesamiento de grabaciones de voz:</a:t>
            </a:r>
          </a:p>
          <a:p>
            <a:pPr>
              <a:buClr>
                <a:srgbClr val="002060"/>
              </a:buClr>
            </a:pPr>
            <a:endParaRPr lang="es-ES" dirty="0"/>
          </a:p>
          <a:p>
            <a:pPr marL="742950" lvl="1" indent="-285750">
              <a:buClr>
                <a:srgbClr val="002060"/>
              </a:buClr>
              <a:buFont typeface="Wingdings" panose="05000000000000000000" pitchFamily="2" charset="2"/>
              <a:buChar char="q"/>
            </a:pPr>
            <a:r>
              <a:rPr lang="es-ES" dirty="0"/>
              <a:t>Las grabaciones se procesaron para obtener sus Envolventes Temporales de Amplitud (</a:t>
            </a:r>
            <a:r>
              <a:rPr lang="es-ES" b="1" dirty="0"/>
              <a:t>TAE</a:t>
            </a:r>
            <a:r>
              <a:rPr lang="es-ES" dirty="0"/>
              <a:t>).</a:t>
            </a:r>
          </a:p>
          <a:p>
            <a:pPr marL="742950" lvl="1" indent="-285750">
              <a:buClr>
                <a:srgbClr val="002060"/>
              </a:buClr>
              <a:buFont typeface="Wingdings" panose="05000000000000000000" pitchFamily="2" charset="2"/>
              <a:buChar char="q"/>
            </a:pPr>
            <a:r>
              <a:rPr lang="es-ES" dirty="0"/>
              <a:t>Se utilizaron las redes neuronales previamente entrenadas con datos </a:t>
            </a:r>
            <a:r>
              <a:rPr lang="es-ES" b="1" dirty="0"/>
              <a:t>sin ruido </a:t>
            </a:r>
            <a:r>
              <a:rPr lang="es-ES" dirty="0"/>
              <a:t>para </a:t>
            </a:r>
            <a:r>
              <a:rPr lang="es-ES" b="1" dirty="0"/>
              <a:t>estimar</a:t>
            </a:r>
            <a:r>
              <a:rPr lang="es-ES" dirty="0"/>
              <a:t> los parámetros acústicos.</a:t>
            </a:r>
          </a:p>
          <a:p>
            <a:pPr marL="742950" lvl="1" indent="-285750">
              <a:buClr>
                <a:srgbClr val="002060"/>
              </a:buClr>
              <a:buFont typeface="Wingdings" panose="05000000000000000000" pitchFamily="2" charset="2"/>
              <a:buChar char="q"/>
            </a:pPr>
            <a:r>
              <a:rPr lang="es-ES" dirty="0"/>
              <a:t>Luego, se realizó una comparación de resultados con el método normado de respuestas al impulso.</a:t>
            </a:r>
          </a:p>
          <a:p>
            <a:endParaRPr lang="es-AR" dirty="0"/>
          </a:p>
        </p:txBody>
      </p:sp>
    </p:spTree>
    <p:extLst>
      <p:ext uri="{BB962C8B-B14F-4D97-AF65-F5344CB8AC3E}">
        <p14:creationId xmlns:p14="http://schemas.microsoft.com/office/powerpoint/2010/main" val="127308974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normAutofit/>
          </a:bodyPr>
          <a:lstStyle/>
          <a:p>
            <a:r>
              <a:rPr lang="es-ES" dirty="0"/>
              <a:t>Comparación del modelo con mediciones de campo:</a:t>
            </a:r>
          </a:p>
          <a:p>
            <a:pPr marL="471487" lvl="1" indent="0">
              <a:buNone/>
            </a:pPr>
            <a:endParaRPr lang="es-ES" dirty="0"/>
          </a:p>
        </p:txBody>
      </p:sp>
      <p:sp>
        <p:nvSpPr>
          <p:cNvPr id="13" name="12 Título"/>
          <p:cNvSpPr>
            <a:spLocks noGrp="1"/>
          </p:cNvSpPr>
          <p:nvPr>
            <p:ph type="title"/>
          </p:nvPr>
        </p:nvSpPr>
        <p:spPr/>
        <p:txBody>
          <a:bodyPr/>
          <a:lstStyle/>
          <a:p>
            <a:r>
              <a:rPr lang="es-ES" dirty="0"/>
              <a:t>Metodología</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pic>
        <p:nvPicPr>
          <p:cNvPr id="16" name="Imagen 15" descr="Mapa de colores&#10;&#10;Descripción generada automáticamente con confianza baja">
            <a:extLst>
              <a:ext uri="{FF2B5EF4-FFF2-40B4-BE49-F238E27FC236}">
                <a16:creationId xmlns:a16="http://schemas.microsoft.com/office/drawing/2014/main" id="{18106399-F471-A877-B9BC-DD7FE09370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29143"/>
            <a:ext cx="3678069" cy="2367731"/>
          </a:xfrm>
          <a:prstGeom prst="rect">
            <a:avLst/>
          </a:prstGeom>
        </p:spPr>
      </p:pic>
      <p:pic>
        <p:nvPicPr>
          <p:cNvPr id="18" name="Imagen 17" descr="Diagrama&#10;&#10;Descripción generada automáticamente">
            <a:extLst>
              <a:ext uri="{FF2B5EF4-FFF2-40B4-BE49-F238E27FC236}">
                <a16:creationId xmlns:a16="http://schemas.microsoft.com/office/drawing/2014/main" id="{B75A6C23-94A9-EDB9-5264-3E82BE2B50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7896" y="2888568"/>
            <a:ext cx="2808312" cy="2848882"/>
          </a:xfrm>
          <a:prstGeom prst="rect">
            <a:avLst/>
          </a:prstGeom>
        </p:spPr>
      </p:pic>
      <p:pic>
        <p:nvPicPr>
          <p:cNvPr id="20" name="Imagen 19" descr="Diagrama, Dibujo de ingeniería&#10;&#10;Descripción generada automáticamente">
            <a:extLst>
              <a:ext uri="{FF2B5EF4-FFF2-40B4-BE49-F238E27FC236}">
                <a16:creationId xmlns:a16="http://schemas.microsoft.com/office/drawing/2014/main" id="{18DAB497-51A2-7D85-72C8-2EBC61C0125E}"/>
              </a:ext>
            </a:extLst>
          </p:cNvPr>
          <p:cNvPicPr>
            <a:picLocks noChangeAspect="1"/>
          </p:cNvPicPr>
          <p:nvPr/>
        </p:nvPicPr>
        <p:blipFill rotWithShape="1">
          <a:blip r:embed="rId4">
            <a:extLst>
              <a:ext uri="{28A0092B-C50C-407E-A947-70E740481C1C}">
                <a14:useLocalDpi xmlns:a14="http://schemas.microsoft.com/office/drawing/2010/main" val="0"/>
              </a:ext>
            </a:extLst>
          </a:blip>
          <a:srcRect l="8609"/>
          <a:stretch/>
        </p:blipFill>
        <p:spPr>
          <a:xfrm>
            <a:off x="6593608" y="3057490"/>
            <a:ext cx="2449760" cy="2511036"/>
          </a:xfrm>
          <a:prstGeom prst="rect">
            <a:avLst/>
          </a:prstGeom>
        </p:spPr>
      </p:pic>
      <p:sp>
        <p:nvSpPr>
          <p:cNvPr id="21" name="CuadroTexto 20">
            <a:extLst>
              <a:ext uri="{FF2B5EF4-FFF2-40B4-BE49-F238E27FC236}">
                <a16:creationId xmlns:a16="http://schemas.microsoft.com/office/drawing/2014/main" id="{D2677715-0DD6-C598-91ED-A631D8E868B3}"/>
              </a:ext>
            </a:extLst>
          </p:cNvPr>
          <p:cNvSpPr txBox="1"/>
          <p:nvPr/>
        </p:nvSpPr>
        <p:spPr>
          <a:xfrm>
            <a:off x="830922" y="2188634"/>
            <a:ext cx="2016224" cy="369332"/>
          </a:xfrm>
          <a:prstGeom prst="rect">
            <a:avLst/>
          </a:prstGeom>
          <a:noFill/>
        </p:spPr>
        <p:txBody>
          <a:bodyPr wrap="square" rtlCol="0">
            <a:spAutoFit/>
          </a:bodyPr>
          <a:lstStyle/>
          <a:p>
            <a:pPr algn="ctr"/>
            <a:r>
              <a:rPr lang="es-ES" dirty="0"/>
              <a:t>Sala 1</a:t>
            </a:r>
            <a:endParaRPr lang="es-AR" dirty="0"/>
          </a:p>
        </p:txBody>
      </p:sp>
      <p:sp>
        <p:nvSpPr>
          <p:cNvPr id="22" name="CuadroTexto 21">
            <a:extLst>
              <a:ext uri="{FF2B5EF4-FFF2-40B4-BE49-F238E27FC236}">
                <a16:creationId xmlns:a16="http://schemas.microsoft.com/office/drawing/2014/main" id="{B3A86786-CA3C-FBCA-C1E3-C9AA06752809}"/>
              </a:ext>
            </a:extLst>
          </p:cNvPr>
          <p:cNvSpPr txBox="1"/>
          <p:nvPr/>
        </p:nvSpPr>
        <p:spPr>
          <a:xfrm>
            <a:off x="4103940" y="2188634"/>
            <a:ext cx="2016224" cy="369332"/>
          </a:xfrm>
          <a:prstGeom prst="rect">
            <a:avLst/>
          </a:prstGeom>
          <a:noFill/>
        </p:spPr>
        <p:txBody>
          <a:bodyPr wrap="square" rtlCol="0">
            <a:spAutoFit/>
          </a:bodyPr>
          <a:lstStyle/>
          <a:p>
            <a:pPr algn="ctr"/>
            <a:r>
              <a:rPr lang="es-ES" dirty="0"/>
              <a:t>Sala 2</a:t>
            </a:r>
            <a:endParaRPr lang="es-AR" dirty="0"/>
          </a:p>
        </p:txBody>
      </p:sp>
      <p:sp>
        <p:nvSpPr>
          <p:cNvPr id="23" name="CuadroTexto 22">
            <a:extLst>
              <a:ext uri="{FF2B5EF4-FFF2-40B4-BE49-F238E27FC236}">
                <a16:creationId xmlns:a16="http://schemas.microsoft.com/office/drawing/2014/main" id="{DFFAA247-E18A-8EF6-04B0-888C279CE9A1}"/>
              </a:ext>
            </a:extLst>
          </p:cNvPr>
          <p:cNvSpPr txBox="1"/>
          <p:nvPr/>
        </p:nvSpPr>
        <p:spPr>
          <a:xfrm>
            <a:off x="6810376" y="2194396"/>
            <a:ext cx="2016224" cy="369332"/>
          </a:xfrm>
          <a:prstGeom prst="rect">
            <a:avLst/>
          </a:prstGeom>
          <a:noFill/>
        </p:spPr>
        <p:txBody>
          <a:bodyPr wrap="square" rtlCol="0">
            <a:spAutoFit/>
          </a:bodyPr>
          <a:lstStyle/>
          <a:p>
            <a:pPr algn="ctr"/>
            <a:r>
              <a:rPr lang="es-ES" dirty="0"/>
              <a:t>Sala 3</a:t>
            </a:r>
            <a:endParaRPr lang="es-AR" dirty="0"/>
          </a:p>
        </p:txBody>
      </p:sp>
    </p:spTree>
    <p:extLst>
      <p:ext uri="{BB962C8B-B14F-4D97-AF65-F5344CB8AC3E}">
        <p14:creationId xmlns:p14="http://schemas.microsoft.com/office/powerpoint/2010/main" val="34239540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4" name="13 Marcador de contenido"/>
              <p:cNvSpPr>
                <a:spLocks noGrp="1"/>
              </p:cNvSpPr>
              <p:nvPr>
                <p:ph idx="1"/>
              </p:nvPr>
            </p:nvSpPr>
            <p:spPr/>
            <p:txBody>
              <a:bodyPr/>
              <a:lstStyle/>
              <a:p>
                <a:r>
                  <a:rPr lang="es-ES" dirty="0"/>
                  <a:t>Base de datos de respuestas al impulso:</a:t>
                </a:r>
              </a:p>
              <a:p>
                <a:pPr lvl="1"/>
                <a:r>
                  <a:rPr lang="es-ES" dirty="0"/>
                  <a:t>Es importante contar con una base de datos diversa para el entrenamiento y la posterior estimación precisa de parámetros acústicos en salas desconocidas.</a:t>
                </a:r>
              </a:p>
              <a:p>
                <a:pPr lvl="1"/>
                <a:r>
                  <a:rPr lang="es-ES" dirty="0"/>
                  <a:t>En esta investigación, se buscó representar una amplia variedad de casos encontrados en mediciones reales.</a:t>
                </a:r>
              </a:p>
              <a:p>
                <a:pPr lvl="1"/>
                <a:r>
                  <a:rPr lang="es-ES" dirty="0"/>
                  <a:t>Se analizaron los tiempos de reverberación y las relaciones directo‐reverberado en las </a:t>
                </a:r>
                <a:r>
                  <a:rPr lang="es-ES" dirty="0" err="1"/>
                  <a:t>RIRs</a:t>
                </a:r>
                <a:r>
                  <a:rPr lang="es-ES" dirty="0"/>
                  <a:t> de la base de datos para determinar su variabilidad.</a:t>
                </a:r>
              </a:p>
              <a:p>
                <a:pPr lvl="1"/>
                <a:r>
                  <a:rPr lang="es-ES" dirty="0"/>
                  <a:t>Se eligieron dos descriptores acústicos: tiempo de reverberación medio (</a:t>
                </a:r>
                <a14:m>
                  <m:oMath xmlns:m="http://schemas.openxmlformats.org/officeDocument/2006/math">
                    <m:sSub>
                      <m:sSubPr>
                        <m:ctrlPr>
                          <a:rPr lang="es-ES" b="1" dirty="0" smtClean="0">
                            <a:latin typeface="Cambria Math" panose="02040503050406030204" pitchFamily="18" charset="0"/>
                          </a:rPr>
                        </m:ctrlPr>
                      </m:sSubPr>
                      <m:e>
                        <m:r>
                          <a:rPr lang="es-ES" b="1" i="0" dirty="0" smtClean="0">
                            <a:latin typeface="Cambria Math" panose="02040503050406030204" pitchFamily="18" charset="0"/>
                          </a:rPr>
                          <m:t>𝐓𝟑𝟎</m:t>
                        </m:r>
                      </m:e>
                      <m:sub>
                        <m:r>
                          <a:rPr lang="es-ES" b="1" i="0" dirty="0" smtClean="0">
                            <a:latin typeface="Cambria Math" panose="02040503050406030204" pitchFamily="18" charset="0"/>
                          </a:rPr>
                          <m:t>𝐦𝐢𝐝</m:t>
                        </m:r>
                      </m:sub>
                    </m:sSub>
                  </m:oMath>
                </a14:m>
                <a:r>
                  <a:rPr lang="es-ES" dirty="0"/>
                  <a:t>) y relación directo‐reverberado media (</a:t>
                </a:r>
                <a14:m>
                  <m:oMath xmlns:m="http://schemas.openxmlformats.org/officeDocument/2006/math">
                    <m:sSub>
                      <m:sSubPr>
                        <m:ctrlPr>
                          <a:rPr lang="es-ES" i="1" dirty="0">
                            <a:latin typeface="Cambria Math" panose="02040503050406030204" pitchFamily="18" charset="0"/>
                          </a:rPr>
                        </m:ctrlPr>
                      </m:sSubPr>
                      <m:e>
                        <m:r>
                          <a:rPr lang="es-ES" b="1" i="0" dirty="0" smtClean="0">
                            <a:latin typeface="Cambria Math" panose="02040503050406030204" pitchFamily="18" charset="0"/>
                          </a:rPr>
                          <m:t>𝐃𝐑𝐑</m:t>
                        </m:r>
                      </m:e>
                      <m:sub>
                        <m:r>
                          <a:rPr lang="es-ES" b="1" i="0" dirty="0">
                            <a:latin typeface="Cambria Math" panose="02040503050406030204" pitchFamily="18" charset="0"/>
                          </a:rPr>
                          <m:t>𝐦𝐢𝐝</m:t>
                        </m:r>
                      </m:sub>
                    </m:sSub>
                  </m:oMath>
                </a14:m>
                <a:r>
                  <a:rPr lang="es-ES" dirty="0"/>
                  <a:t>) en las bandas de 500 y 1000 Hz.</a:t>
                </a:r>
              </a:p>
            </p:txBody>
          </p:sp>
        </mc:Choice>
        <mc:Fallback>
          <p:sp>
            <p:nvSpPr>
              <p:cNvPr id="14" name="13 Marcador de contenido"/>
              <p:cNvSpPr>
                <a:spLocks noGrp="1" noRot="1" noChangeAspect="1" noMove="1" noResize="1" noEditPoints="1" noAdjustHandles="1" noChangeArrowheads="1" noChangeShapeType="1" noTextEdit="1"/>
              </p:cNvSpPr>
              <p:nvPr>
                <p:ph idx="1"/>
              </p:nvPr>
            </p:nvSpPr>
            <p:spPr>
              <a:blipFill>
                <a:blip r:embed="rId2"/>
                <a:stretch>
                  <a:fillRect l="-909" t="-1019" r="-559"/>
                </a:stretch>
              </a:blipFill>
            </p:spPr>
            <p:txBody>
              <a:bodyPr/>
              <a:lstStyle/>
              <a:p>
                <a:r>
                  <a:rPr lang="es-AR">
                    <a:noFill/>
                  </a:rPr>
                  <a:t> </a:t>
                </a:r>
              </a:p>
            </p:txBody>
          </p:sp>
        </mc:Fallback>
      </mc:AlternateContent>
      <p:sp>
        <p:nvSpPr>
          <p:cNvPr id="13" name="12 Título"/>
          <p:cNvSpPr>
            <a:spLocks noGrp="1"/>
          </p:cNvSpPr>
          <p:nvPr>
            <p:ph type="title"/>
          </p:nvPr>
        </p:nvSpPr>
        <p:spPr/>
        <p:txBody>
          <a:bodyPr/>
          <a:lstStyle/>
          <a:p>
            <a:r>
              <a:rPr lang="es-ES" dirty="0"/>
              <a:t>Resultados y análisis</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7898111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lstStyle/>
          <a:p>
            <a:r>
              <a:rPr lang="es-ES" dirty="0"/>
              <a:t>Base de datos de respuestas al impulso: sintéticas</a:t>
            </a:r>
          </a:p>
        </p:txBody>
      </p:sp>
      <p:sp>
        <p:nvSpPr>
          <p:cNvPr id="13" name="12 Título"/>
          <p:cNvSpPr>
            <a:spLocks noGrp="1"/>
          </p:cNvSpPr>
          <p:nvPr>
            <p:ph type="title"/>
          </p:nvPr>
        </p:nvSpPr>
        <p:spPr/>
        <p:txBody>
          <a:bodyPr/>
          <a:lstStyle/>
          <a:p>
            <a:r>
              <a:rPr lang="es-ES" dirty="0"/>
              <a:t>Resultados y análisis</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pic>
        <p:nvPicPr>
          <p:cNvPr id="6" name="Imagen 5" descr="Gráfico, Gráfico de dispersión&#10;&#10;Descripción generada automáticamente">
            <a:extLst>
              <a:ext uri="{FF2B5EF4-FFF2-40B4-BE49-F238E27FC236}">
                <a16:creationId xmlns:a16="http://schemas.microsoft.com/office/drawing/2014/main" id="{1D784196-88A5-1F22-D9E8-A591196C23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4436" y="1772816"/>
            <a:ext cx="6495127" cy="4430998"/>
          </a:xfrm>
          <a:prstGeom prst="rect">
            <a:avLst/>
          </a:prstGeom>
        </p:spPr>
      </p:pic>
    </p:spTree>
    <p:extLst>
      <p:ext uri="{BB962C8B-B14F-4D97-AF65-F5344CB8AC3E}">
        <p14:creationId xmlns:p14="http://schemas.microsoft.com/office/powerpoint/2010/main" val="35218098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Gráfico, Gráfico de dispersión&#10;&#10;Descripción generada automáticamente">
            <a:extLst>
              <a:ext uri="{FF2B5EF4-FFF2-40B4-BE49-F238E27FC236}">
                <a16:creationId xmlns:a16="http://schemas.microsoft.com/office/drawing/2014/main" id="{8C0728BC-1753-8AE2-3FE4-32AE2BED5C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4436" y="1776226"/>
            <a:ext cx="6495127" cy="4430998"/>
          </a:xfrm>
          <a:prstGeom prst="rect">
            <a:avLst/>
          </a:prstGeom>
        </p:spPr>
      </p:pic>
      <p:sp>
        <p:nvSpPr>
          <p:cNvPr id="14" name="13 Marcador de contenido"/>
          <p:cNvSpPr>
            <a:spLocks noGrp="1"/>
          </p:cNvSpPr>
          <p:nvPr>
            <p:ph idx="1"/>
          </p:nvPr>
        </p:nvSpPr>
        <p:spPr/>
        <p:txBody>
          <a:bodyPr/>
          <a:lstStyle/>
          <a:p>
            <a:r>
              <a:rPr lang="es-ES" dirty="0"/>
              <a:t>Base de datos de respuestas al impulso: reales</a:t>
            </a:r>
          </a:p>
        </p:txBody>
      </p:sp>
      <p:sp>
        <p:nvSpPr>
          <p:cNvPr id="13" name="12 Título"/>
          <p:cNvSpPr>
            <a:spLocks noGrp="1"/>
          </p:cNvSpPr>
          <p:nvPr>
            <p:ph type="title"/>
          </p:nvPr>
        </p:nvSpPr>
        <p:spPr/>
        <p:txBody>
          <a:bodyPr/>
          <a:lstStyle/>
          <a:p>
            <a:r>
              <a:rPr lang="es-ES" dirty="0"/>
              <a:t>Resultados y análisis</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1749983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lstStyle/>
          <a:p>
            <a:r>
              <a:rPr lang="es-ES" dirty="0"/>
              <a:t>Objetivo:</a:t>
            </a:r>
          </a:p>
          <a:p>
            <a:pPr lvl="1"/>
            <a:r>
              <a:rPr lang="es-ES" dirty="0"/>
              <a:t>Implementar un </a:t>
            </a:r>
            <a:r>
              <a:rPr lang="es-ES" b="1" dirty="0"/>
              <a:t>algoritmo</a:t>
            </a:r>
            <a:r>
              <a:rPr lang="es-ES" dirty="0"/>
              <a:t> basado en </a:t>
            </a:r>
            <a:r>
              <a:rPr lang="es-ES" b="1" dirty="0"/>
              <a:t>redes neuronales convolucionales (CNN) </a:t>
            </a:r>
            <a:r>
              <a:rPr lang="es-ES" dirty="0"/>
              <a:t>que permita </a:t>
            </a:r>
            <a:r>
              <a:rPr lang="es-ES" b="1" dirty="0"/>
              <a:t>estimar</a:t>
            </a:r>
            <a:r>
              <a:rPr lang="es-ES" dirty="0"/>
              <a:t> los </a:t>
            </a:r>
            <a:r>
              <a:rPr lang="es-ES" b="1" dirty="0"/>
              <a:t>parámetros acústicos</a:t>
            </a:r>
            <a:r>
              <a:rPr lang="es-ES" dirty="0"/>
              <a:t> de un recinto utilizando la </a:t>
            </a:r>
            <a:r>
              <a:rPr lang="es-ES" b="1" dirty="0"/>
              <a:t>grabación de una señal de voz reverberada</a:t>
            </a:r>
            <a:r>
              <a:rPr lang="es-ES" dirty="0"/>
              <a:t> como entrada.</a:t>
            </a:r>
          </a:p>
          <a:p>
            <a:pPr lvl="1"/>
            <a:r>
              <a:rPr lang="es-ES" dirty="0"/>
              <a:t>Desarrollar un enfoque novedoso y efectivo para la estimación de estos parámetros, aprovechando las capacidades de las </a:t>
            </a:r>
            <a:r>
              <a:rPr lang="es-ES" b="1" dirty="0"/>
              <a:t>CNN</a:t>
            </a:r>
            <a:r>
              <a:rPr lang="es-ES" dirty="0"/>
              <a:t> en el procesamiento de señales acústicas.</a:t>
            </a:r>
          </a:p>
          <a:p>
            <a:pPr lvl="1"/>
            <a:r>
              <a:rPr lang="es-ES" dirty="0"/>
              <a:t>Este algoritmo busca superar las limitaciones de los enfoques convencionales y ofrecer una </a:t>
            </a:r>
            <a:r>
              <a:rPr lang="es-ES" b="1" dirty="0"/>
              <a:t>solución</a:t>
            </a:r>
            <a:r>
              <a:rPr lang="es-ES" dirty="0"/>
              <a:t> más </a:t>
            </a:r>
            <a:r>
              <a:rPr lang="es-ES" b="1" dirty="0"/>
              <a:t>precisa</a:t>
            </a:r>
            <a:r>
              <a:rPr lang="es-ES" dirty="0"/>
              <a:t> y </a:t>
            </a:r>
            <a:r>
              <a:rPr lang="es-ES" b="1" dirty="0"/>
              <a:t>eficiente</a:t>
            </a:r>
            <a:r>
              <a:rPr lang="es-ES" dirty="0"/>
              <a:t> en la estimación de los parámetros acústicos de una sala.</a:t>
            </a:r>
          </a:p>
          <a:p>
            <a:pPr lvl="1"/>
            <a:endParaRPr lang="es-ES" dirty="0"/>
          </a:p>
        </p:txBody>
      </p:sp>
      <p:sp>
        <p:nvSpPr>
          <p:cNvPr id="13" name="12 Título"/>
          <p:cNvSpPr>
            <a:spLocks noGrp="1"/>
          </p:cNvSpPr>
          <p:nvPr>
            <p:ph type="title"/>
          </p:nvPr>
        </p:nvSpPr>
        <p:spPr/>
        <p:txBody>
          <a:bodyPr/>
          <a:lstStyle/>
          <a:p>
            <a:r>
              <a:rPr lang="es-ES" dirty="0"/>
              <a:t>Objetivo</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8844306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Gráfico, Gráfico de dispersión&#10;&#10;Descripción generada automáticamente">
            <a:extLst>
              <a:ext uri="{FF2B5EF4-FFF2-40B4-BE49-F238E27FC236}">
                <a16:creationId xmlns:a16="http://schemas.microsoft.com/office/drawing/2014/main" id="{4BEFD0E8-0CB4-6456-D353-6BC2542E24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4435" y="1776226"/>
            <a:ext cx="6495127" cy="4430998"/>
          </a:xfrm>
          <a:prstGeom prst="rect">
            <a:avLst/>
          </a:prstGeom>
        </p:spPr>
      </p:pic>
      <p:sp>
        <p:nvSpPr>
          <p:cNvPr id="14" name="13 Marcador de contenido"/>
          <p:cNvSpPr>
            <a:spLocks noGrp="1"/>
          </p:cNvSpPr>
          <p:nvPr>
            <p:ph idx="1"/>
          </p:nvPr>
        </p:nvSpPr>
        <p:spPr/>
        <p:txBody>
          <a:bodyPr/>
          <a:lstStyle/>
          <a:p>
            <a:r>
              <a:rPr lang="es-ES" dirty="0"/>
              <a:t>Base de datos de respuestas al impulso: aumentadas</a:t>
            </a:r>
          </a:p>
        </p:txBody>
      </p:sp>
      <p:sp>
        <p:nvSpPr>
          <p:cNvPr id="13" name="12 Título"/>
          <p:cNvSpPr>
            <a:spLocks noGrp="1"/>
          </p:cNvSpPr>
          <p:nvPr>
            <p:ph type="title"/>
          </p:nvPr>
        </p:nvSpPr>
        <p:spPr/>
        <p:txBody>
          <a:bodyPr/>
          <a:lstStyle/>
          <a:p>
            <a:r>
              <a:rPr lang="es-ES" dirty="0"/>
              <a:t>Resultados y análisis</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42197214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4" name="13 Marcador de contenido"/>
              <p:cNvSpPr>
                <a:spLocks noGrp="1"/>
              </p:cNvSpPr>
              <p:nvPr>
                <p:ph idx="1"/>
              </p:nvPr>
            </p:nvSpPr>
            <p:spPr/>
            <p:txBody>
              <a:bodyPr/>
              <a:lstStyle/>
              <a:p>
                <a:r>
                  <a:rPr lang="es-ES" dirty="0"/>
                  <a:t>Base de datos de respuestas al impulso:</a:t>
                </a:r>
              </a:p>
              <a:p>
                <a:pPr lvl="1"/>
                <a:r>
                  <a:rPr lang="es-ES" dirty="0"/>
                  <a:t>Al combinar los tres grupos se logra formar una base de datos más completa que representa una amplia variedad de recintos.</a:t>
                </a:r>
              </a:p>
              <a:p>
                <a:pPr lvl="1"/>
                <a:r>
                  <a:rPr lang="es-ES" dirty="0"/>
                  <a:t>Los valores obtenidos oscilan entre:</a:t>
                </a:r>
              </a:p>
              <a:p>
                <a:pPr lvl="2"/>
                <a14:m>
                  <m:oMath xmlns:m="http://schemas.openxmlformats.org/officeDocument/2006/math">
                    <m:sSub>
                      <m:sSubPr>
                        <m:ctrlPr>
                          <a:rPr lang="es-ES" b="1" dirty="0" smtClean="0">
                            <a:latin typeface="Cambria Math" panose="02040503050406030204" pitchFamily="18" charset="0"/>
                          </a:rPr>
                        </m:ctrlPr>
                      </m:sSubPr>
                      <m:e>
                        <m:r>
                          <a:rPr lang="es-ES" b="1" i="0" dirty="0" smtClean="0">
                            <a:latin typeface="Cambria Math" panose="02040503050406030204" pitchFamily="18" charset="0"/>
                          </a:rPr>
                          <m:t>𝐓𝟑𝟎</m:t>
                        </m:r>
                      </m:e>
                      <m:sub>
                        <m:r>
                          <a:rPr lang="es-ES" b="1" i="0" dirty="0" smtClean="0">
                            <a:latin typeface="Cambria Math" panose="02040503050406030204" pitchFamily="18" charset="0"/>
                          </a:rPr>
                          <m:t>𝐦𝐢𝐝</m:t>
                        </m:r>
                      </m:sub>
                    </m:sSub>
                  </m:oMath>
                </a14:m>
                <a:r>
                  <a:rPr lang="es-ES" dirty="0"/>
                  <a:t>: 0.18 s hasta 4.09 s</a:t>
                </a:r>
              </a:p>
              <a:p>
                <a:pPr lvl="2"/>
                <a14:m>
                  <m:oMath xmlns:m="http://schemas.openxmlformats.org/officeDocument/2006/math">
                    <m:sSub>
                      <m:sSubPr>
                        <m:ctrlPr>
                          <a:rPr lang="es-ES" b="1" dirty="0" smtClean="0">
                            <a:latin typeface="Cambria Math" panose="02040503050406030204" pitchFamily="18" charset="0"/>
                          </a:rPr>
                        </m:ctrlPr>
                      </m:sSubPr>
                      <m:e>
                        <m:r>
                          <a:rPr lang="es-ES" b="1" i="0" dirty="0" smtClean="0">
                            <a:latin typeface="Cambria Math" panose="02040503050406030204" pitchFamily="18" charset="0"/>
                          </a:rPr>
                          <m:t>𝐃𝐑𝐑</m:t>
                        </m:r>
                      </m:e>
                      <m:sub>
                        <m:r>
                          <a:rPr lang="es-ES" b="1" i="0" dirty="0" smtClean="0">
                            <a:latin typeface="Cambria Math" panose="02040503050406030204" pitchFamily="18" charset="0"/>
                          </a:rPr>
                          <m:t>𝐦𝐢𝐝</m:t>
                        </m:r>
                      </m:sub>
                    </m:sSub>
                  </m:oMath>
                </a14:m>
                <a:r>
                  <a:rPr lang="es-ES" dirty="0"/>
                  <a:t>: -15.78 dB hasta 16.77 dB.</a:t>
                </a:r>
              </a:p>
            </p:txBody>
          </p:sp>
        </mc:Choice>
        <mc:Fallback>
          <p:sp>
            <p:nvSpPr>
              <p:cNvPr id="14" name="13 Marcador de contenido"/>
              <p:cNvSpPr>
                <a:spLocks noGrp="1" noRot="1" noChangeAspect="1" noMove="1" noResize="1" noEditPoints="1" noAdjustHandles="1" noChangeArrowheads="1" noChangeShapeType="1" noTextEdit="1"/>
              </p:cNvSpPr>
              <p:nvPr>
                <p:ph idx="1"/>
              </p:nvPr>
            </p:nvSpPr>
            <p:spPr>
              <a:blipFill>
                <a:blip r:embed="rId2"/>
                <a:stretch>
                  <a:fillRect l="-909" t="-1019"/>
                </a:stretch>
              </a:blipFill>
            </p:spPr>
            <p:txBody>
              <a:bodyPr/>
              <a:lstStyle/>
              <a:p>
                <a:r>
                  <a:rPr lang="es-AR">
                    <a:noFill/>
                  </a:rPr>
                  <a:t> </a:t>
                </a:r>
              </a:p>
            </p:txBody>
          </p:sp>
        </mc:Fallback>
      </mc:AlternateContent>
      <p:sp>
        <p:nvSpPr>
          <p:cNvPr id="13" name="12 Título"/>
          <p:cNvSpPr>
            <a:spLocks noGrp="1"/>
          </p:cNvSpPr>
          <p:nvPr>
            <p:ph type="title"/>
          </p:nvPr>
        </p:nvSpPr>
        <p:spPr/>
        <p:txBody>
          <a:bodyPr/>
          <a:lstStyle/>
          <a:p>
            <a:r>
              <a:rPr lang="es-ES" dirty="0"/>
              <a:t>Resultados y análisis</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23078704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Gráfico, Gráfico de cajas y bigotes&#10;&#10;Descripción generada automáticamente">
            <a:extLst>
              <a:ext uri="{FF2B5EF4-FFF2-40B4-BE49-F238E27FC236}">
                <a16:creationId xmlns:a16="http://schemas.microsoft.com/office/drawing/2014/main" id="{96B5D964-9423-BCBC-DD92-19B59A799C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4277" y="1772816"/>
            <a:ext cx="4552902" cy="3230748"/>
          </a:xfrm>
          <a:prstGeom prst="rect">
            <a:avLst/>
          </a:prstGeom>
        </p:spPr>
      </p:pic>
      <p:pic>
        <p:nvPicPr>
          <p:cNvPr id="8" name="Imagen 7" descr="Gráfico, Gráfico de cajas y bigotes&#10;&#10;Descripción generada automáticamente">
            <a:extLst>
              <a:ext uri="{FF2B5EF4-FFF2-40B4-BE49-F238E27FC236}">
                <a16:creationId xmlns:a16="http://schemas.microsoft.com/office/drawing/2014/main" id="{76D42E4F-E4AF-B7E6-0271-FD45D2E734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6" y="1772816"/>
            <a:ext cx="4462269" cy="3230747"/>
          </a:xfrm>
          <a:prstGeom prst="rect">
            <a:avLst/>
          </a:prstGeom>
        </p:spPr>
      </p:pic>
      <p:graphicFrame>
        <p:nvGraphicFramePr>
          <p:cNvPr id="9" name="Tabla 9">
            <a:extLst>
              <a:ext uri="{FF2B5EF4-FFF2-40B4-BE49-F238E27FC236}">
                <a16:creationId xmlns:a16="http://schemas.microsoft.com/office/drawing/2014/main" id="{477EC978-9F75-48C1-9B2E-568B90F491AB}"/>
              </a:ext>
            </a:extLst>
          </p:cNvPr>
          <p:cNvGraphicFramePr>
            <a:graphicFrameLocks noGrp="1"/>
          </p:cNvGraphicFramePr>
          <p:nvPr>
            <p:extLst>
              <p:ext uri="{D42A27DB-BD31-4B8C-83A1-F6EECF244321}">
                <p14:modId xmlns:p14="http://schemas.microsoft.com/office/powerpoint/2010/main" val="1494446999"/>
              </p:ext>
            </p:extLst>
          </p:nvPr>
        </p:nvGraphicFramePr>
        <p:xfrm>
          <a:off x="37392" y="5011539"/>
          <a:ext cx="9084888" cy="1219200"/>
        </p:xfrm>
        <a:graphic>
          <a:graphicData uri="http://schemas.openxmlformats.org/drawingml/2006/table">
            <a:tbl>
              <a:tblPr firstRow="1" bandRow="1">
                <a:tableStyleId>{5940675A-B579-460E-94D1-54222C63F5DA}</a:tableStyleId>
              </a:tblPr>
              <a:tblGrid>
                <a:gridCol w="2763792">
                  <a:extLst>
                    <a:ext uri="{9D8B030D-6E8A-4147-A177-3AD203B41FA5}">
                      <a16:colId xmlns:a16="http://schemas.microsoft.com/office/drawing/2014/main" val="3858513516"/>
                    </a:ext>
                  </a:extLst>
                </a:gridCol>
                <a:gridCol w="936104">
                  <a:extLst>
                    <a:ext uri="{9D8B030D-6E8A-4147-A177-3AD203B41FA5}">
                      <a16:colId xmlns:a16="http://schemas.microsoft.com/office/drawing/2014/main" val="204198955"/>
                    </a:ext>
                  </a:extLst>
                </a:gridCol>
                <a:gridCol w="864096">
                  <a:extLst>
                    <a:ext uri="{9D8B030D-6E8A-4147-A177-3AD203B41FA5}">
                      <a16:colId xmlns:a16="http://schemas.microsoft.com/office/drawing/2014/main" val="1229346226"/>
                    </a:ext>
                  </a:extLst>
                </a:gridCol>
                <a:gridCol w="864096">
                  <a:extLst>
                    <a:ext uri="{9D8B030D-6E8A-4147-A177-3AD203B41FA5}">
                      <a16:colId xmlns:a16="http://schemas.microsoft.com/office/drawing/2014/main" val="3331068443"/>
                    </a:ext>
                  </a:extLst>
                </a:gridCol>
                <a:gridCol w="864096">
                  <a:extLst>
                    <a:ext uri="{9D8B030D-6E8A-4147-A177-3AD203B41FA5}">
                      <a16:colId xmlns:a16="http://schemas.microsoft.com/office/drawing/2014/main" val="3657793154"/>
                    </a:ext>
                  </a:extLst>
                </a:gridCol>
                <a:gridCol w="1008112">
                  <a:extLst>
                    <a:ext uri="{9D8B030D-6E8A-4147-A177-3AD203B41FA5}">
                      <a16:colId xmlns:a16="http://schemas.microsoft.com/office/drawing/2014/main" val="4216219034"/>
                    </a:ext>
                  </a:extLst>
                </a:gridCol>
                <a:gridCol w="864096">
                  <a:extLst>
                    <a:ext uri="{9D8B030D-6E8A-4147-A177-3AD203B41FA5}">
                      <a16:colId xmlns:a16="http://schemas.microsoft.com/office/drawing/2014/main" val="1472043040"/>
                    </a:ext>
                  </a:extLst>
                </a:gridCol>
                <a:gridCol w="920496">
                  <a:extLst>
                    <a:ext uri="{9D8B030D-6E8A-4147-A177-3AD203B41FA5}">
                      <a16:colId xmlns:a16="http://schemas.microsoft.com/office/drawing/2014/main" val="2187253551"/>
                    </a:ext>
                  </a:extLst>
                </a:gridCol>
              </a:tblGrid>
              <a:tr h="284087">
                <a:tc rowSpan="2">
                  <a:txBody>
                    <a:bodyPr/>
                    <a:lstStyle/>
                    <a:p>
                      <a:pPr algn="ctr"/>
                      <a:endParaRPr lang="es-AR" sz="1400" dirty="0"/>
                    </a:p>
                  </a:txBody>
                  <a:tcPr/>
                </a:tc>
                <a:tc gridSpan="7">
                  <a:txBody>
                    <a:bodyPr/>
                    <a:lstStyle/>
                    <a:p>
                      <a:pPr algn="ctr"/>
                      <a:r>
                        <a:rPr lang="es-ES" sz="1400" dirty="0"/>
                        <a:t>Banda [Hz]</a:t>
                      </a:r>
                      <a:endParaRPr lang="es-AR" sz="1400" dirty="0"/>
                    </a:p>
                  </a:txBody>
                  <a:tcPr/>
                </a:tc>
                <a:tc hMerge="1">
                  <a:txBody>
                    <a:bodyPr/>
                    <a:lstStyle/>
                    <a:p>
                      <a:endParaRPr lang="es-AR" dirty="0"/>
                    </a:p>
                  </a:txBody>
                  <a:tcPr/>
                </a:tc>
                <a:tc hMerge="1">
                  <a:txBody>
                    <a:bodyPr/>
                    <a:lstStyle/>
                    <a:p>
                      <a:endParaRPr lang="es-AR" dirty="0"/>
                    </a:p>
                  </a:txBody>
                  <a:tcPr/>
                </a:tc>
                <a:tc hMerge="1">
                  <a:txBody>
                    <a:bodyPr/>
                    <a:lstStyle/>
                    <a:p>
                      <a:endParaRPr lang="es-AR" dirty="0"/>
                    </a:p>
                  </a:txBody>
                  <a:tcPr/>
                </a:tc>
                <a:tc hMerge="1">
                  <a:txBody>
                    <a:bodyPr/>
                    <a:lstStyle/>
                    <a:p>
                      <a:endParaRPr lang="es-AR" dirty="0"/>
                    </a:p>
                  </a:txBody>
                  <a:tcPr/>
                </a:tc>
                <a:tc hMerge="1">
                  <a:txBody>
                    <a:bodyPr/>
                    <a:lstStyle/>
                    <a:p>
                      <a:endParaRPr lang="es-AR" dirty="0"/>
                    </a:p>
                  </a:txBody>
                  <a:tcPr/>
                </a:tc>
                <a:tc hMerge="1">
                  <a:txBody>
                    <a:bodyPr/>
                    <a:lstStyle/>
                    <a:p>
                      <a:endParaRPr lang="es-AR" dirty="0"/>
                    </a:p>
                  </a:txBody>
                  <a:tcPr/>
                </a:tc>
                <a:extLst>
                  <a:ext uri="{0D108BD9-81ED-4DB2-BD59-A6C34878D82A}">
                    <a16:rowId xmlns:a16="http://schemas.microsoft.com/office/drawing/2014/main" val="669456206"/>
                  </a:ext>
                </a:extLst>
              </a:tr>
              <a:tr h="284087">
                <a:tc vMerge="1">
                  <a:txBody>
                    <a:bodyPr/>
                    <a:lstStyle/>
                    <a:p>
                      <a:endParaRPr lang="es-AR" dirty="0"/>
                    </a:p>
                  </a:txBody>
                  <a:tcPr/>
                </a:tc>
                <a:tc>
                  <a:txBody>
                    <a:bodyPr/>
                    <a:lstStyle/>
                    <a:p>
                      <a:pPr algn="ctr"/>
                      <a:r>
                        <a:rPr lang="es-ES" sz="1400" dirty="0"/>
                        <a:t>125</a:t>
                      </a:r>
                      <a:endParaRPr lang="es-AR" sz="1400" dirty="0"/>
                    </a:p>
                  </a:txBody>
                  <a:tcPr/>
                </a:tc>
                <a:tc>
                  <a:txBody>
                    <a:bodyPr/>
                    <a:lstStyle/>
                    <a:p>
                      <a:pPr algn="ctr"/>
                      <a:r>
                        <a:rPr lang="es-ES" sz="1400" dirty="0"/>
                        <a:t>250</a:t>
                      </a:r>
                      <a:endParaRPr lang="es-AR" sz="1400" dirty="0"/>
                    </a:p>
                  </a:txBody>
                  <a:tcPr/>
                </a:tc>
                <a:tc>
                  <a:txBody>
                    <a:bodyPr/>
                    <a:lstStyle/>
                    <a:p>
                      <a:pPr algn="ctr"/>
                      <a:r>
                        <a:rPr lang="es-ES" sz="1400" dirty="0"/>
                        <a:t>500</a:t>
                      </a:r>
                      <a:endParaRPr lang="es-AR" sz="1400" dirty="0"/>
                    </a:p>
                  </a:txBody>
                  <a:tcPr/>
                </a:tc>
                <a:tc>
                  <a:txBody>
                    <a:bodyPr/>
                    <a:lstStyle/>
                    <a:p>
                      <a:pPr algn="ctr"/>
                      <a:r>
                        <a:rPr lang="es-ES" sz="1400" dirty="0"/>
                        <a:t>1000</a:t>
                      </a:r>
                      <a:endParaRPr lang="es-AR" sz="1400" dirty="0"/>
                    </a:p>
                  </a:txBody>
                  <a:tcPr/>
                </a:tc>
                <a:tc>
                  <a:txBody>
                    <a:bodyPr/>
                    <a:lstStyle/>
                    <a:p>
                      <a:pPr algn="ctr"/>
                      <a:r>
                        <a:rPr lang="es-ES" sz="1400" dirty="0"/>
                        <a:t>2000</a:t>
                      </a:r>
                      <a:endParaRPr lang="es-AR" sz="1400" dirty="0"/>
                    </a:p>
                  </a:txBody>
                  <a:tcPr/>
                </a:tc>
                <a:tc>
                  <a:txBody>
                    <a:bodyPr/>
                    <a:lstStyle/>
                    <a:p>
                      <a:pPr algn="ctr"/>
                      <a:r>
                        <a:rPr lang="es-ES" sz="1400" dirty="0"/>
                        <a:t>4000</a:t>
                      </a:r>
                      <a:endParaRPr lang="es-AR" sz="1400" dirty="0"/>
                    </a:p>
                  </a:txBody>
                  <a:tcPr/>
                </a:tc>
                <a:tc>
                  <a:txBody>
                    <a:bodyPr/>
                    <a:lstStyle/>
                    <a:p>
                      <a:pPr algn="ctr"/>
                      <a:r>
                        <a:rPr lang="es-ES" sz="1400" dirty="0"/>
                        <a:t>8000</a:t>
                      </a:r>
                      <a:endParaRPr lang="es-AR" sz="1400" dirty="0"/>
                    </a:p>
                  </a:txBody>
                  <a:tcPr/>
                </a:tc>
                <a:extLst>
                  <a:ext uri="{0D108BD9-81ED-4DB2-BD59-A6C34878D82A}">
                    <a16:rowId xmlns:a16="http://schemas.microsoft.com/office/drawing/2014/main" val="885603132"/>
                  </a:ext>
                </a:extLst>
              </a:tr>
              <a:tr h="284087">
                <a:tc>
                  <a:txBody>
                    <a:bodyPr/>
                    <a:lstStyle/>
                    <a:p>
                      <a:pPr algn="ctr"/>
                      <a:r>
                        <a:rPr lang="es-ES" sz="1400" dirty="0"/>
                        <a:t>Total de </a:t>
                      </a:r>
                      <a:r>
                        <a:rPr lang="es-ES" sz="1400" dirty="0" err="1"/>
                        <a:t>RIRs</a:t>
                      </a:r>
                      <a:r>
                        <a:rPr lang="es-ES" sz="1400" dirty="0"/>
                        <a:t> [n]</a:t>
                      </a:r>
                      <a:endParaRPr lang="es-AR" sz="1400" dirty="0"/>
                    </a:p>
                  </a:txBody>
                  <a:tcPr/>
                </a:tc>
                <a:tc>
                  <a:txBody>
                    <a:bodyPr/>
                    <a:lstStyle/>
                    <a:p>
                      <a:pPr algn="ctr"/>
                      <a:r>
                        <a:rPr lang="es-ES" sz="1400" dirty="0"/>
                        <a:t>3768</a:t>
                      </a:r>
                      <a:endParaRPr lang="es-AR" sz="1400" dirty="0"/>
                    </a:p>
                  </a:txBody>
                  <a:tcPr/>
                </a:tc>
                <a:tc>
                  <a:txBody>
                    <a:bodyPr/>
                    <a:lstStyle/>
                    <a:p>
                      <a:pPr algn="ctr"/>
                      <a:r>
                        <a:rPr lang="es-ES" sz="1400" dirty="0"/>
                        <a:t>3929</a:t>
                      </a:r>
                      <a:endParaRPr lang="es-AR" sz="1400" dirty="0"/>
                    </a:p>
                  </a:txBody>
                  <a:tcPr/>
                </a:tc>
                <a:tc>
                  <a:txBody>
                    <a:bodyPr/>
                    <a:lstStyle/>
                    <a:p>
                      <a:pPr algn="ctr"/>
                      <a:r>
                        <a:rPr lang="es-ES" sz="1400" dirty="0"/>
                        <a:t>4135</a:t>
                      </a:r>
                      <a:endParaRPr lang="es-AR" sz="1400" dirty="0"/>
                    </a:p>
                  </a:txBody>
                  <a:tcPr/>
                </a:tc>
                <a:tc>
                  <a:txBody>
                    <a:bodyPr/>
                    <a:lstStyle/>
                    <a:p>
                      <a:pPr algn="ctr"/>
                      <a:r>
                        <a:rPr lang="es-ES" sz="1400" dirty="0"/>
                        <a:t>4141</a:t>
                      </a:r>
                      <a:endParaRPr lang="es-AR" sz="1400" dirty="0"/>
                    </a:p>
                  </a:txBody>
                  <a:tcPr/>
                </a:tc>
                <a:tc>
                  <a:txBody>
                    <a:bodyPr/>
                    <a:lstStyle/>
                    <a:p>
                      <a:pPr algn="ctr"/>
                      <a:r>
                        <a:rPr lang="es-ES" sz="1400" dirty="0"/>
                        <a:t>4141</a:t>
                      </a:r>
                      <a:endParaRPr lang="es-AR" sz="1400" dirty="0"/>
                    </a:p>
                  </a:txBody>
                  <a:tcPr/>
                </a:tc>
                <a:tc>
                  <a:txBody>
                    <a:bodyPr/>
                    <a:lstStyle/>
                    <a:p>
                      <a:pPr algn="ctr"/>
                      <a:r>
                        <a:rPr lang="es-ES" sz="1400" dirty="0"/>
                        <a:t>4145</a:t>
                      </a:r>
                      <a:endParaRPr lang="es-AR" sz="1400" dirty="0"/>
                    </a:p>
                  </a:txBody>
                  <a:tcPr/>
                </a:tc>
                <a:tc>
                  <a:txBody>
                    <a:bodyPr/>
                    <a:lstStyle/>
                    <a:p>
                      <a:pPr algn="ctr"/>
                      <a:r>
                        <a:rPr lang="es-ES" sz="1400" dirty="0"/>
                        <a:t>4145</a:t>
                      </a:r>
                      <a:endParaRPr lang="es-AR" sz="1400" dirty="0"/>
                    </a:p>
                  </a:txBody>
                  <a:tcPr/>
                </a:tc>
                <a:extLst>
                  <a:ext uri="{0D108BD9-81ED-4DB2-BD59-A6C34878D82A}">
                    <a16:rowId xmlns:a16="http://schemas.microsoft.com/office/drawing/2014/main" val="2373026509"/>
                  </a:ext>
                </a:extLst>
              </a:tr>
              <a:tr h="284087">
                <a:tc>
                  <a:txBody>
                    <a:bodyPr/>
                    <a:lstStyle/>
                    <a:p>
                      <a:pPr algn="ctr"/>
                      <a:r>
                        <a:rPr lang="es-ES" sz="1400" dirty="0"/>
                        <a:t>Duración de la BD [h]</a:t>
                      </a:r>
                      <a:endParaRPr lang="es-AR" sz="1400" dirty="0"/>
                    </a:p>
                  </a:txBody>
                  <a:tcPr/>
                </a:tc>
                <a:tc>
                  <a:txBody>
                    <a:bodyPr/>
                    <a:lstStyle/>
                    <a:p>
                      <a:pPr algn="ctr"/>
                      <a:r>
                        <a:rPr lang="es-ES" sz="1400" dirty="0"/>
                        <a:t>159.1</a:t>
                      </a:r>
                      <a:endParaRPr lang="es-AR" sz="1400" dirty="0"/>
                    </a:p>
                  </a:txBody>
                  <a:tcPr/>
                </a:tc>
                <a:tc>
                  <a:txBody>
                    <a:bodyPr/>
                    <a:lstStyle/>
                    <a:p>
                      <a:pPr algn="ctr"/>
                      <a:r>
                        <a:rPr lang="es-ES" sz="1400" dirty="0"/>
                        <a:t>165.9</a:t>
                      </a:r>
                      <a:endParaRPr lang="es-AR" sz="1400" dirty="0"/>
                    </a:p>
                  </a:txBody>
                  <a:tcPr/>
                </a:tc>
                <a:tc>
                  <a:txBody>
                    <a:bodyPr/>
                    <a:lstStyle/>
                    <a:p>
                      <a:pPr algn="ctr"/>
                      <a:r>
                        <a:rPr lang="es-ES" sz="1400" dirty="0"/>
                        <a:t>174.6</a:t>
                      </a:r>
                      <a:endParaRPr lang="es-AR" sz="1400" dirty="0"/>
                    </a:p>
                  </a:txBody>
                  <a:tcPr/>
                </a:tc>
                <a:tc>
                  <a:txBody>
                    <a:bodyPr/>
                    <a:lstStyle/>
                    <a:p>
                      <a:pPr algn="ctr"/>
                      <a:r>
                        <a:rPr lang="es-ES" sz="1400" dirty="0"/>
                        <a:t>174.8</a:t>
                      </a:r>
                      <a:endParaRPr lang="es-AR" sz="1400" dirty="0"/>
                    </a:p>
                  </a:txBody>
                  <a:tcPr/>
                </a:tc>
                <a:tc>
                  <a:txBody>
                    <a:bodyPr/>
                    <a:lstStyle/>
                    <a:p>
                      <a:pPr algn="ctr"/>
                      <a:r>
                        <a:rPr lang="es-ES" sz="1400" dirty="0"/>
                        <a:t>174.9</a:t>
                      </a:r>
                      <a:endParaRPr lang="es-AR" sz="1400" dirty="0"/>
                    </a:p>
                  </a:txBody>
                  <a:tcPr/>
                </a:tc>
                <a:tc>
                  <a:txBody>
                    <a:bodyPr/>
                    <a:lstStyle/>
                    <a:p>
                      <a:pPr algn="ctr"/>
                      <a:r>
                        <a:rPr lang="es-ES" sz="1400" dirty="0"/>
                        <a:t>175.0</a:t>
                      </a:r>
                      <a:endParaRPr lang="es-AR" sz="1400" dirty="0"/>
                    </a:p>
                  </a:txBody>
                  <a:tcPr/>
                </a:tc>
                <a:tc>
                  <a:txBody>
                    <a:bodyPr/>
                    <a:lstStyle/>
                    <a:p>
                      <a:pPr algn="ctr"/>
                      <a:r>
                        <a:rPr lang="es-ES" sz="1400" dirty="0"/>
                        <a:t>175.0</a:t>
                      </a:r>
                      <a:endParaRPr lang="es-AR" sz="1400" dirty="0"/>
                    </a:p>
                  </a:txBody>
                  <a:tcPr/>
                </a:tc>
                <a:extLst>
                  <a:ext uri="{0D108BD9-81ED-4DB2-BD59-A6C34878D82A}">
                    <a16:rowId xmlns:a16="http://schemas.microsoft.com/office/drawing/2014/main" val="1520332285"/>
                  </a:ext>
                </a:extLst>
              </a:tr>
            </a:tbl>
          </a:graphicData>
        </a:graphic>
      </p:graphicFrame>
      <p:sp>
        <p:nvSpPr>
          <p:cNvPr id="14" name="13 Marcador de contenido"/>
          <p:cNvSpPr>
            <a:spLocks noGrp="1"/>
          </p:cNvSpPr>
          <p:nvPr>
            <p:ph idx="1"/>
          </p:nvPr>
        </p:nvSpPr>
        <p:spPr/>
        <p:txBody>
          <a:bodyPr/>
          <a:lstStyle/>
          <a:p>
            <a:r>
              <a:rPr lang="es-ES" dirty="0"/>
              <a:t>Base de datos de respuestas al impulso:</a:t>
            </a:r>
          </a:p>
        </p:txBody>
      </p:sp>
      <p:sp>
        <p:nvSpPr>
          <p:cNvPr id="13" name="12 Título"/>
          <p:cNvSpPr>
            <a:spLocks noGrp="1"/>
          </p:cNvSpPr>
          <p:nvPr>
            <p:ph type="title"/>
          </p:nvPr>
        </p:nvSpPr>
        <p:spPr/>
        <p:txBody>
          <a:bodyPr/>
          <a:lstStyle/>
          <a:p>
            <a:r>
              <a:rPr lang="es-ES" dirty="0"/>
              <a:t>Resultados y análisis</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10963187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lstStyle/>
          <a:p>
            <a:r>
              <a:rPr lang="es-ES" dirty="0"/>
              <a:t>Entrenamiento de los modelos:</a:t>
            </a:r>
          </a:p>
          <a:p>
            <a:pPr lvl="1"/>
            <a:r>
              <a:rPr lang="es-ES" dirty="0"/>
              <a:t>El modelo pudo </a:t>
            </a:r>
            <a:r>
              <a:rPr lang="es-ES" b="1" dirty="0"/>
              <a:t>estimar con éxito </a:t>
            </a:r>
            <a:r>
              <a:rPr lang="es-ES" dirty="0"/>
              <a:t>descriptores acústicos a partir de las TAE de señales de voz reverberadas, tanto para la </a:t>
            </a:r>
            <a:r>
              <a:rPr lang="es-ES" b="1" dirty="0"/>
              <a:t>base de datos</a:t>
            </a:r>
            <a:r>
              <a:rPr lang="es-ES" dirty="0"/>
              <a:t> con ruido agregado como para la que no lo tenía.</a:t>
            </a:r>
          </a:p>
          <a:p>
            <a:pPr lvl="1"/>
            <a:r>
              <a:rPr lang="es-ES" dirty="0"/>
              <a:t>Aunque ambos sistemas minimizan la función de costo, se analizaron los valores por banda para detectar diferencias significativas.</a:t>
            </a:r>
          </a:p>
          <a:p>
            <a:pPr lvl="1"/>
            <a:r>
              <a:rPr lang="es-ES" dirty="0"/>
              <a:t>La </a:t>
            </a:r>
            <a:r>
              <a:rPr lang="es-ES" b="1" dirty="0"/>
              <a:t>banda</a:t>
            </a:r>
            <a:r>
              <a:rPr lang="es-ES" dirty="0"/>
              <a:t> de 125 Hz mostró el mayor ECM, debido a los valores atípicos y su menor cantidad de datos de entrenamiento.</a:t>
            </a:r>
          </a:p>
          <a:p>
            <a:pPr lvl="1"/>
            <a:r>
              <a:rPr lang="es-ES" dirty="0"/>
              <a:t>El modelo entrenado con la base de datos </a:t>
            </a:r>
            <a:r>
              <a:rPr lang="es-ES" b="1" dirty="0"/>
              <a:t>sin ruido </a:t>
            </a:r>
            <a:r>
              <a:rPr lang="es-ES" dirty="0"/>
              <a:t>superó significativamente al otro modelo en la </a:t>
            </a:r>
            <a:r>
              <a:rPr lang="es-ES" b="1" dirty="0"/>
              <a:t>estimación</a:t>
            </a:r>
            <a:r>
              <a:rPr lang="es-ES" dirty="0"/>
              <a:t>.</a:t>
            </a:r>
          </a:p>
          <a:p>
            <a:pPr lvl="1"/>
            <a:r>
              <a:rPr lang="es-ES" dirty="0"/>
              <a:t>Se confirma que </a:t>
            </a:r>
            <a:r>
              <a:rPr lang="es-ES" b="1" dirty="0"/>
              <a:t>el ruido agrega complejidad </a:t>
            </a:r>
            <a:r>
              <a:rPr lang="es-ES" dirty="0"/>
              <a:t>a la tarea de </a:t>
            </a:r>
            <a:r>
              <a:rPr lang="es-ES" b="1" dirty="0"/>
              <a:t>estimación</a:t>
            </a:r>
            <a:r>
              <a:rPr lang="es-ES" dirty="0"/>
              <a:t>, afectando la dinámica de las pendientes de decaimiento en la </a:t>
            </a:r>
            <a:r>
              <a:rPr lang="es-ES" b="1" dirty="0"/>
              <a:t>TAE</a:t>
            </a:r>
            <a:r>
              <a:rPr lang="es-ES" dirty="0"/>
              <a:t>, similar a la influencia del ruido en la precisión de la estimación del tiempo de reverberación en mediciones de </a:t>
            </a:r>
            <a:r>
              <a:rPr lang="es-ES" b="1" dirty="0"/>
              <a:t>RIR</a:t>
            </a:r>
            <a:r>
              <a:rPr lang="es-ES" dirty="0"/>
              <a:t>.</a:t>
            </a:r>
          </a:p>
        </p:txBody>
      </p:sp>
      <p:sp>
        <p:nvSpPr>
          <p:cNvPr id="13" name="12 Título"/>
          <p:cNvSpPr>
            <a:spLocks noGrp="1"/>
          </p:cNvSpPr>
          <p:nvPr>
            <p:ph type="title"/>
          </p:nvPr>
        </p:nvSpPr>
        <p:spPr/>
        <p:txBody>
          <a:bodyPr/>
          <a:lstStyle/>
          <a:p>
            <a:r>
              <a:rPr lang="es-ES" dirty="0"/>
              <a:t>Resultados y análisis</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38172899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lstStyle/>
          <a:p>
            <a:r>
              <a:rPr lang="es-ES" dirty="0"/>
              <a:t>Entrenamiento de los modelos:</a:t>
            </a:r>
          </a:p>
          <a:p>
            <a:pPr lvl="1"/>
            <a:r>
              <a:rPr lang="es-ES" dirty="0"/>
              <a:t>Valores de ECM para la última época en ambos modelos:</a:t>
            </a:r>
          </a:p>
        </p:txBody>
      </p:sp>
      <p:sp>
        <p:nvSpPr>
          <p:cNvPr id="13" name="12 Título"/>
          <p:cNvSpPr>
            <a:spLocks noGrp="1"/>
          </p:cNvSpPr>
          <p:nvPr>
            <p:ph type="title"/>
          </p:nvPr>
        </p:nvSpPr>
        <p:spPr/>
        <p:txBody>
          <a:bodyPr/>
          <a:lstStyle/>
          <a:p>
            <a:r>
              <a:rPr lang="es-ES" dirty="0"/>
              <a:t>Resultados y análisis</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graphicFrame>
        <p:nvGraphicFramePr>
          <p:cNvPr id="6" name="Tabla 6">
            <a:extLst>
              <a:ext uri="{FF2B5EF4-FFF2-40B4-BE49-F238E27FC236}">
                <a16:creationId xmlns:a16="http://schemas.microsoft.com/office/drawing/2014/main" id="{A1390080-276D-0DB9-D7AC-75A19E16B0CB}"/>
              </a:ext>
            </a:extLst>
          </p:cNvPr>
          <p:cNvGraphicFramePr>
            <a:graphicFrameLocks noGrp="1"/>
          </p:cNvGraphicFramePr>
          <p:nvPr>
            <p:extLst>
              <p:ext uri="{D42A27DB-BD31-4B8C-83A1-F6EECF244321}">
                <p14:modId xmlns:p14="http://schemas.microsoft.com/office/powerpoint/2010/main" val="219658887"/>
              </p:ext>
            </p:extLst>
          </p:nvPr>
        </p:nvGraphicFramePr>
        <p:xfrm>
          <a:off x="215515" y="2348880"/>
          <a:ext cx="8712970" cy="3337560"/>
        </p:xfrm>
        <a:graphic>
          <a:graphicData uri="http://schemas.openxmlformats.org/drawingml/2006/table">
            <a:tbl>
              <a:tblPr firstRow="1" bandRow="1">
                <a:tableStyleId>{5940675A-B579-460E-94D1-54222C63F5DA}</a:tableStyleId>
              </a:tblPr>
              <a:tblGrid>
                <a:gridCol w="1224136">
                  <a:extLst>
                    <a:ext uri="{9D8B030D-6E8A-4147-A177-3AD203B41FA5}">
                      <a16:colId xmlns:a16="http://schemas.microsoft.com/office/drawing/2014/main" val="1682939364"/>
                    </a:ext>
                  </a:extLst>
                </a:gridCol>
                <a:gridCol w="2016224">
                  <a:extLst>
                    <a:ext uri="{9D8B030D-6E8A-4147-A177-3AD203B41FA5}">
                      <a16:colId xmlns:a16="http://schemas.microsoft.com/office/drawing/2014/main" val="1649509621"/>
                    </a:ext>
                  </a:extLst>
                </a:gridCol>
                <a:gridCol w="1656184">
                  <a:extLst>
                    <a:ext uri="{9D8B030D-6E8A-4147-A177-3AD203B41FA5}">
                      <a16:colId xmlns:a16="http://schemas.microsoft.com/office/drawing/2014/main" val="3665302335"/>
                    </a:ext>
                  </a:extLst>
                </a:gridCol>
                <a:gridCol w="2073832">
                  <a:extLst>
                    <a:ext uri="{9D8B030D-6E8A-4147-A177-3AD203B41FA5}">
                      <a16:colId xmlns:a16="http://schemas.microsoft.com/office/drawing/2014/main" val="4089579276"/>
                    </a:ext>
                  </a:extLst>
                </a:gridCol>
                <a:gridCol w="1742594">
                  <a:extLst>
                    <a:ext uri="{9D8B030D-6E8A-4147-A177-3AD203B41FA5}">
                      <a16:colId xmlns:a16="http://schemas.microsoft.com/office/drawing/2014/main" val="2919928198"/>
                    </a:ext>
                  </a:extLst>
                </a:gridCol>
              </a:tblGrid>
              <a:tr h="370840">
                <a:tc rowSpan="2">
                  <a:txBody>
                    <a:bodyPr/>
                    <a:lstStyle/>
                    <a:p>
                      <a:pPr algn="ctr"/>
                      <a:r>
                        <a:rPr lang="es-ES" sz="1600" dirty="0"/>
                        <a:t>Banda [Hz]</a:t>
                      </a:r>
                      <a:endParaRPr lang="es-AR" sz="1600" dirty="0"/>
                    </a:p>
                  </a:txBody>
                  <a:tcPr anchor="ctr">
                    <a:lnL w="12700" cap="flat" cmpd="sng" algn="ctr">
                      <a:noFill/>
                      <a:prstDash val="solid"/>
                      <a:round/>
                      <a:headEnd type="none" w="med" len="med"/>
                      <a:tailEnd type="none" w="med" len="med"/>
                    </a:lnL>
                  </a:tcPr>
                </a:tc>
                <a:tc gridSpan="2">
                  <a:txBody>
                    <a:bodyPr/>
                    <a:lstStyle/>
                    <a:p>
                      <a:pPr algn="ctr"/>
                      <a:r>
                        <a:rPr lang="es-ES" sz="1600" dirty="0"/>
                        <a:t>Base de datos sin ruido</a:t>
                      </a:r>
                      <a:endParaRPr lang="es-AR" sz="1600" dirty="0"/>
                    </a:p>
                  </a:txBody>
                  <a:tcPr anchor="ctr"/>
                </a:tc>
                <a:tc hMerge="1">
                  <a:txBody>
                    <a:bodyPr/>
                    <a:lstStyle/>
                    <a:p>
                      <a:endParaRPr lang="es-AR" dirty="0"/>
                    </a:p>
                  </a:txBody>
                  <a:tcPr/>
                </a:tc>
                <a:tc gridSpan="2">
                  <a:txBody>
                    <a:bodyPr/>
                    <a:lstStyle/>
                    <a:p>
                      <a:pPr algn="ctr"/>
                      <a:r>
                        <a:rPr lang="es-ES" sz="1600" dirty="0"/>
                        <a:t>Base de datos con ruido</a:t>
                      </a:r>
                      <a:endParaRPr lang="es-AR" sz="1600" dirty="0"/>
                    </a:p>
                  </a:txBody>
                  <a:tcPr anchor="ctr">
                    <a:lnR w="12700" cap="flat" cmpd="sng" algn="ctr">
                      <a:noFill/>
                      <a:prstDash val="solid"/>
                      <a:round/>
                      <a:headEnd type="none" w="med" len="med"/>
                      <a:tailEnd type="none" w="med" len="med"/>
                    </a:lnR>
                  </a:tcPr>
                </a:tc>
                <a:tc hMerge="1">
                  <a:txBody>
                    <a:bodyPr/>
                    <a:lstStyle/>
                    <a:p>
                      <a:endParaRPr lang="es-AR" dirty="0"/>
                    </a:p>
                  </a:txBody>
                  <a:tcPr/>
                </a:tc>
                <a:extLst>
                  <a:ext uri="{0D108BD9-81ED-4DB2-BD59-A6C34878D82A}">
                    <a16:rowId xmlns:a16="http://schemas.microsoft.com/office/drawing/2014/main" val="1296310678"/>
                  </a:ext>
                </a:extLst>
              </a:tr>
              <a:tr h="370840">
                <a:tc vMerge="1">
                  <a:txBody>
                    <a:bodyPr/>
                    <a:lstStyle/>
                    <a:p>
                      <a:endParaRPr lang="es-AR" dirty="0"/>
                    </a:p>
                  </a:txBody>
                  <a:tcPr/>
                </a:tc>
                <a:tc>
                  <a:txBody>
                    <a:bodyPr/>
                    <a:lstStyle/>
                    <a:p>
                      <a:pPr algn="ctr"/>
                      <a:r>
                        <a:rPr lang="es-ES" sz="1600" dirty="0"/>
                        <a:t>ECM entrenamiento</a:t>
                      </a:r>
                      <a:endParaRPr lang="es-AR" sz="1600" dirty="0"/>
                    </a:p>
                  </a:txBody>
                  <a:tcPr anchor="ctr">
                    <a:lnR w="12700" cap="flat" cmpd="sng" algn="ctr">
                      <a:noFill/>
                      <a:prstDash val="solid"/>
                      <a:round/>
                      <a:headEnd type="none" w="med" len="med"/>
                      <a:tailEnd type="none" w="med" len="med"/>
                    </a:lnR>
                  </a:tcPr>
                </a:tc>
                <a:tc>
                  <a:txBody>
                    <a:bodyPr/>
                    <a:lstStyle/>
                    <a:p>
                      <a:pPr algn="ctr"/>
                      <a:r>
                        <a:rPr lang="es-ES" sz="1600" dirty="0"/>
                        <a:t>ECM validación</a:t>
                      </a:r>
                      <a:endParaRPr lang="es-AR" sz="1600" dirty="0"/>
                    </a:p>
                  </a:txBody>
                  <a:tcPr anchor="ctr">
                    <a:lnL w="12700" cap="flat" cmpd="sng" algn="ctr">
                      <a:noFill/>
                      <a:prstDash val="solid"/>
                      <a:round/>
                      <a:headEnd type="none" w="med" len="med"/>
                      <a:tailEnd type="none" w="med" len="med"/>
                    </a:lnL>
                  </a:tcPr>
                </a:tc>
                <a:tc>
                  <a:txBody>
                    <a:bodyPr/>
                    <a:lstStyle/>
                    <a:p>
                      <a:pPr algn="ctr"/>
                      <a:r>
                        <a:rPr lang="es-ES" sz="1600" dirty="0"/>
                        <a:t>ECM entrenamiento</a:t>
                      </a:r>
                      <a:endParaRPr lang="es-AR" sz="1600" dirty="0"/>
                    </a:p>
                  </a:txBody>
                  <a:tcPr anchor="ctr">
                    <a:lnR w="12700" cap="flat" cmpd="sng" algn="ctr">
                      <a:noFill/>
                      <a:prstDash val="solid"/>
                      <a:round/>
                      <a:headEnd type="none" w="med" len="med"/>
                      <a:tailEnd type="none" w="med" len="med"/>
                    </a:lnR>
                  </a:tcPr>
                </a:tc>
                <a:tc>
                  <a:txBody>
                    <a:bodyPr/>
                    <a:lstStyle/>
                    <a:p>
                      <a:pPr algn="ctr"/>
                      <a:r>
                        <a:rPr lang="es-ES" sz="1600" dirty="0"/>
                        <a:t>ECM validación</a:t>
                      </a:r>
                      <a:endParaRPr lang="es-AR"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252660171"/>
                  </a:ext>
                </a:extLst>
              </a:tr>
              <a:tr h="370840">
                <a:tc>
                  <a:txBody>
                    <a:bodyPr/>
                    <a:lstStyle/>
                    <a:p>
                      <a:pPr algn="ctr"/>
                      <a:r>
                        <a:rPr lang="es-ES" sz="1600" dirty="0"/>
                        <a:t>125</a:t>
                      </a:r>
                      <a:endParaRPr lang="es-AR" sz="1600" dirty="0"/>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algn="ctr"/>
                      <a:r>
                        <a:rPr lang="es-ES" sz="1600" dirty="0"/>
                        <a:t>0.068</a:t>
                      </a:r>
                      <a:endParaRPr lang="es-AR" sz="1600" dirty="0"/>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es-ES" sz="1600" dirty="0"/>
                        <a:t>0.053</a:t>
                      </a:r>
                      <a:endParaRPr lang="es-AR" sz="1600" dirty="0"/>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algn="ctr"/>
                      <a:r>
                        <a:rPr lang="es-ES" sz="1600" dirty="0"/>
                        <a:t>0.082</a:t>
                      </a:r>
                      <a:endParaRPr lang="es-AR" sz="1600" dirty="0"/>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r>
                        <a:rPr lang="es-ES" sz="1600" dirty="0"/>
                        <a:t>0.070</a:t>
                      </a:r>
                      <a:endParaRPr lang="es-AR"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1471069511"/>
                  </a:ext>
                </a:extLst>
              </a:tr>
              <a:tr h="370840">
                <a:tc>
                  <a:txBody>
                    <a:bodyPr/>
                    <a:lstStyle/>
                    <a:p>
                      <a:pPr algn="ctr"/>
                      <a:r>
                        <a:rPr lang="es-ES" sz="1600" dirty="0"/>
                        <a:t>250</a:t>
                      </a:r>
                      <a:endParaRPr lang="es-AR" sz="16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600" dirty="0"/>
                        <a:t>0.029</a:t>
                      </a:r>
                      <a:endParaRPr lang="es-AR" sz="16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600" dirty="0"/>
                        <a:t>0.035</a:t>
                      </a:r>
                      <a:endParaRPr lang="es-AR" sz="16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600" dirty="0"/>
                        <a:t>0.044</a:t>
                      </a:r>
                      <a:endParaRPr lang="es-AR" sz="16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600" dirty="0"/>
                        <a:t>0.039</a:t>
                      </a:r>
                      <a:endParaRPr lang="es-AR"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004786969"/>
                  </a:ext>
                </a:extLst>
              </a:tr>
              <a:tr h="370840">
                <a:tc>
                  <a:txBody>
                    <a:bodyPr/>
                    <a:lstStyle/>
                    <a:p>
                      <a:pPr algn="ctr"/>
                      <a:r>
                        <a:rPr lang="es-ES" sz="1600" dirty="0"/>
                        <a:t>500</a:t>
                      </a:r>
                      <a:endParaRPr lang="es-AR" sz="16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600" dirty="0"/>
                        <a:t>0.012</a:t>
                      </a:r>
                      <a:endParaRPr lang="es-AR" sz="16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600" dirty="0"/>
                        <a:t>0.012</a:t>
                      </a:r>
                      <a:endParaRPr lang="es-AR" sz="16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600" dirty="0"/>
                        <a:t>0.030</a:t>
                      </a:r>
                      <a:endParaRPr lang="es-AR" sz="16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600" dirty="0"/>
                        <a:t>0.027</a:t>
                      </a:r>
                      <a:endParaRPr lang="es-AR"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495771408"/>
                  </a:ext>
                </a:extLst>
              </a:tr>
              <a:tr h="370840">
                <a:tc>
                  <a:txBody>
                    <a:bodyPr/>
                    <a:lstStyle/>
                    <a:p>
                      <a:pPr algn="ctr"/>
                      <a:r>
                        <a:rPr lang="es-ES" sz="1600" dirty="0"/>
                        <a:t>1000</a:t>
                      </a:r>
                      <a:endParaRPr lang="es-AR" sz="16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600" dirty="0"/>
                        <a:t>0.007</a:t>
                      </a:r>
                      <a:endParaRPr lang="es-AR" sz="16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600" dirty="0"/>
                        <a:t>0.007</a:t>
                      </a:r>
                      <a:endParaRPr lang="es-AR" sz="16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600" dirty="0"/>
                        <a:t>0.019</a:t>
                      </a:r>
                      <a:endParaRPr lang="es-AR" sz="16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600" dirty="0"/>
                        <a:t>0.017</a:t>
                      </a:r>
                      <a:endParaRPr lang="es-AR"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564686418"/>
                  </a:ext>
                </a:extLst>
              </a:tr>
              <a:tr h="370840">
                <a:tc>
                  <a:txBody>
                    <a:bodyPr/>
                    <a:lstStyle/>
                    <a:p>
                      <a:pPr algn="ctr"/>
                      <a:r>
                        <a:rPr lang="es-ES" sz="1600" dirty="0"/>
                        <a:t>2000</a:t>
                      </a:r>
                      <a:endParaRPr lang="es-AR" sz="16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600" dirty="0"/>
                        <a:t>0.005</a:t>
                      </a:r>
                      <a:endParaRPr lang="es-AR" sz="16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600" dirty="0"/>
                        <a:t>0.005</a:t>
                      </a:r>
                      <a:endParaRPr lang="es-AR" sz="16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600" dirty="0"/>
                        <a:t>0.016</a:t>
                      </a:r>
                      <a:endParaRPr lang="es-AR" sz="16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600" dirty="0"/>
                        <a:t>0.015</a:t>
                      </a:r>
                      <a:endParaRPr lang="es-AR"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67811625"/>
                  </a:ext>
                </a:extLst>
              </a:tr>
              <a:tr h="370840">
                <a:tc>
                  <a:txBody>
                    <a:bodyPr/>
                    <a:lstStyle/>
                    <a:p>
                      <a:pPr algn="ctr"/>
                      <a:r>
                        <a:rPr lang="es-ES" sz="1600" dirty="0"/>
                        <a:t>4000</a:t>
                      </a:r>
                      <a:endParaRPr lang="es-AR" sz="16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600" dirty="0"/>
                        <a:t>0.003</a:t>
                      </a:r>
                      <a:endParaRPr lang="es-AR" sz="16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600" dirty="0"/>
                        <a:t>0.002</a:t>
                      </a:r>
                      <a:endParaRPr lang="es-AR" sz="16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600" dirty="0"/>
                        <a:t>0.014</a:t>
                      </a:r>
                      <a:endParaRPr lang="es-AR" sz="16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600" dirty="0"/>
                        <a:t>0.013</a:t>
                      </a:r>
                      <a:endParaRPr lang="es-AR"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03139108"/>
                  </a:ext>
                </a:extLst>
              </a:tr>
              <a:tr h="370840">
                <a:tc>
                  <a:txBody>
                    <a:bodyPr/>
                    <a:lstStyle/>
                    <a:p>
                      <a:pPr algn="ctr"/>
                      <a:r>
                        <a:rPr lang="es-ES" sz="1600" dirty="0"/>
                        <a:t>8000</a:t>
                      </a:r>
                      <a:endParaRPr lang="es-AR" sz="16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600" dirty="0"/>
                        <a:t>0.003</a:t>
                      </a:r>
                      <a:endParaRPr lang="es-AR" sz="16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600" dirty="0"/>
                        <a:t>0.002</a:t>
                      </a:r>
                      <a:endParaRPr lang="es-AR" sz="16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600" dirty="0"/>
                        <a:t>0.012</a:t>
                      </a:r>
                      <a:endParaRPr lang="es-AR" sz="16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s-ES" sz="1600" dirty="0"/>
                        <a:t>0.011</a:t>
                      </a:r>
                      <a:endParaRPr lang="es-AR"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2001914"/>
                  </a:ext>
                </a:extLst>
              </a:tr>
            </a:tbl>
          </a:graphicData>
        </a:graphic>
      </p:graphicFrame>
    </p:spTree>
    <p:extLst>
      <p:ext uri="{BB962C8B-B14F-4D97-AF65-F5344CB8AC3E}">
        <p14:creationId xmlns:p14="http://schemas.microsoft.com/office/powerpoint/2010/main" val="30199737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lstStyle/>
          <a:p>
            <a:r>
              <a:rPr lang="es-ES" dirty="0"/>
              <a:t>Modelo entrenado solo con respuestas reales contra respuestas combinadas: estimación de descriptores</a:t>
            </a:r>
          </a:p>
        </p:txBody>
      </p:sp>
      <p:sp>
        <p:nvSpPr>
          <p:cNvPr id="13" name="12 Título"/>
          <p:cNvSpPr>
            <a:spLocks noGrp="1"/>
          </p:cNvSpPr>
          <p:nvPr>
            <p:ph type="title"/>
          </p:nvPr>
        </p:nvSpPr>
        <p:spPr/>
        <p:txBody>
          <a:bodyPr/>
          <a:lstStyle/>
          <a:p>
            <a:r>
              <a:rPr lang="es-ES" dirty="0"/>
              <a:t>Resultados y análisis</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graphicFrame>
        <p:nvGraphicFramePr>
          <p:cNvPr id="7" name="Tabla 6">
            <a:extLst>
              <a:ext uri="{FF2B5EF4-FFF2-40B4-BE49-F238E27FC236}">
                <a16:creationId xmlns:a16="http://schemas.microsoft.com/office/drawing/2014/main" id="{EC7ED687-C143-DFD9-0CC4-9047FF7DE972}"/>
              </a:ext>
            </a:extLst>
          </p:cNvPr>
          <p:cNvGraphicFramePr>
            <a:graphicFrameLocks noGrp="1"/>
          </p:cNvGraphicFramePr>
          <p:nvPr>
            <p:extLst>
              <p:ext uri="{D42A27DB-BD31-4B8C-83A1-F6EECF244321}">
                <p14:modId xmlns:p14="http://schemas.microsoft.com/office/powerpoint/2010/main" val="247924638"/>
              </p:ext>
            </p:extLst>
          </p:nvPr>
        </p:nvGraphicFramePr>
        <p:xfrm>
          <a:off x="107504" y="2845992"/>
          <a:ext cx="4218149" cy="2514600"/>
        </p:xfrm>
        <a:graphic>
          <a:graphicData uri="http://schemas.openxmlformats.org/drawingml/2006/table">
            <a:tbl>
              <a:tblPr firstRow="1" bandRow="1">
                <a:tableStyleId>{5940675A-B579-460E-94D1-54222C63F5DA}</a:tableStyleId>
              </a:tblPr>
              <a:tblGrid>
                <a:gridCol w="624149">
                  <a:extLst>
                    <a:ext uri="{9D8B030D-6E8A-4147-A177-3AD203B41FA5}">
                      <a16:colId xmlns:a16="http://schemas.microsoft.com/office/drawing/2014/main" val="1682939364"/>
                    </a:ext>
                  </a:extLst>
                </a:gridCol>
                <a:gridCol w="944584">
                  <a:extLst>
                    <a:ext uri="{9D8B030D-6E8A-4147-A177-3AD203B41FA5}">
                      <a16:colId xmlns:a16="http://schemas.microsoft.com/office/drawing/2014/main" val="1649509621"/>
                    </a:ext>
                  </a:extLst>
                </a:gridCol>
                <a:gridCol w="854385">
                  <a:extLst>
                    <a:ext uri="{9D8B030D-6E8A-4147-A177-3AD203B41FA5}">
                      <a16:colId xmlns:a16="http://schemas.microsoft.com/office/drawing/2014/main" val="3665302335"/>
                    </a:ext>
                  </a:extLst>
                </a:gridCol>
                <a:gridCol w="951401">
                  <a:extLst>
                    <a:ext uri="{9D8B030D-6E8A-4147-A177-3AD203B41FA5}">
                      <a16:colId xmlns:a16="http://schemas.microsoft.com/office/drawing/2014/main" val="4089579276"/>
                    </a:ext>
                  </a:extLst>
                </a:gridCol>
                <a:gridCol w="843630">
                  <a:extLst>
                    <a:ext uri="{9D8B030D-6E8A-4147-A177-3AD203B41FA5}">
                      <a16:colId xmlns:a16="http://schemas.microsoft.com/office/drawing/2014/main" val="2919928198"/>
                    </a:ext>
                  </a:extLst>
                </a:gridCol>
              </a:tblGrid>
              <a:tr h="205358">
                <a:tc rowSpan="2">
                  <a:txBody>
                    <a:bodyPr/>
                    <a:lstStyle/>
                    <a:p>
                      <a:pPr algn="ctr"/>
                      <a:r>
                        <a:rPr lang="es-ES" sz="1300" dirty="0"/>
                        <a:t>Banda [Hz]</a:t>
                      </a:r>
                      <a:endParaRPr lang="es-AR" sz="1300" dirty="0"/>
                    </a:p>
                  </a:txBody>
                  <a:tcPr anchor="ctr">
                    <a:lnL w="12700" cap="flat" cmpd="sng" algn="ctr">
                      <a:noFill/>
                      <a:prstDash val="solid"/>
                      <a:round/>
                      <a:headEnd type="none" w="med" len="med"/>
                      <a:tailEnd type="none" w="med" len="med"/>
                    </a:lnL>
                  </a:tcPr>
                </a:tc>
                <a:tc gridSpan="2">
                  <a:txBody>
                    <a:bodyPr/>
                    <a:lstStyle/>
                    <a:p>
                      <a:pPr algn="ctr"/>
                      <a:r>
                        <a:rPr lang="es-ES" sz="1300" dirty="0"/>
                        <a:t>Base de datos </a:t>
                      </a:r>
                      <a:r>
                        <a:rPr lang="es-ES" sz="1300" dirty="0" err="1"/>
                        <a:t>RIRs</a:t>
                      </a:r>
                      <a:r>
                        <a:rPr lang="es-ES" sz="1300" dirty="0"/>
                        <a:t> reales</a:t>
                      </a:r>
                      <a:endParaRPr lang="es-AR" sz="1300" dirty="0"/>
                    </a:p>
                  </a:txBody>
                  <a:tcPr anchor="ctr"/>
                </a:tc>
                <a:tc hMerge="1">
                  <a:txBody>
                    <a:bodyPr/>
                    <a:lstStyle/>
                    <a:p>
                      <a:endParaRPr lang="es-AR" dirty="0"/>
                    </a:p>
                  </a:txBody>
                  <a:tcPr/>
                </a:tc>
                <a:tc gridSpan="2">
                  <a:txBody>
                    <a:bodyPr/>
                    <a:lstStyle/>
                    <a:p>
                      <a:pPr algn="ctr"/>
                      <a:r>
                        <a:rPr lang="es-ES" sz="1300" dirty="0"/>
                        <a:t>Base de datos combinada</a:t>
                      </a:r>
                      <a:endParaRPr lang="es-AR" sz="1300" dirty="0"/>
                    </a:p>
                  </a:txBody>
                  <a:tcPr anchor="ctr">
                    <a:lnR w="12700" cap="flat" cmpd="sng" algn="ctr">
                      <a:noFill/>
                      <a:prstDash val="solid"/>
                      <a:round/>
                      <a:headEnd type="none" w="med" len="med"/>
                      <a:tailEnd type="none" w="med" len="med"/>
                    </a:lnR>
                  </a:tcPr>
                </a:tc>
                <a:tc hMerge="1">
                  <a:txBody>
                    <a:bodyPr/>
                    <a:lstStyle/>
                    <a:p>
                      <a:endParaRPr lang="es-AR" dirty="0"/>
                    </a:p>
                  </a:txBody>
                  <a:tcPr/>
                </a:tc>
                <a:extLst>
                  <a:ext uri="{0D108BD9-81ED-4DB2-BD59-A6C34878D82A}">
                    <a16:rowId xmlns:a16="http://schemas.microsoft.com/office/drawing/2014/main" val="1296310678"/>
                  </a:ext>
                </a:extLst>
              </a:tr>
              <a:tr h="205358">
                <a:tc vMerge="1">
                  <a:txBody>
                    <a:bodyPr/>
                    <a:lstStyle/>
                    <a:p>
                      <a:endParaRPr lang="es-AR" dirty="0"/>
                    </a:p>
                  </a:txBody>
                  <a:tcPr/>
                </a:tc>
                <a:tc>
                  <a:txBody>
                    <a:bodyPr/>
                    <a:lstStyle/>
                    <a:p>
                      <a:pPr algn="ctr"/>
                      <a:r>
                        <a:rPr lang="es-ES" sz="1300" dirty="0"/>
                        <a:t>r</a:t>
                      </a:r>
                      <a:endParaRPr lang="es-AR" sz="1300" dirty="0"/>
                    </a:p>
                  </a:txBody>
                  <a:tcPr anchor="ctr"/>
                </a:tc>
                <a:tc>
                  <a:txBody>
                    <a:bodyPr/>
                    <a:lstStyle/>
                    <a:p>
                      <a:pPr algn="ctr"/>
                      <a:r>
                        <a:rPr lang="es-ES" sz="1300" dirty="0"/>
                        <a:t>Valor p</a:t>
                      </a:r>
                      <a:endParaRPr lang="es-AR" sz="1300" dirty="0"/>
                    </a:p>
                  </a:txBody>
                  <a:tcPr anchor="ctr"/>
                </a:tc>
                <a:tc>
                  <a:txBody>
                    <a:bodyPr/>
                    <a:lstStyle/>
                    <a:p>
                      <a:pPr algn="ctr"/>
                      <a:r>
                        <a:rPr lang="es-ES" sz="1300" dirty="0"/>
                        <a:t>r</a:t>
                      </a:r>
                      <a:endParaRPr lang="es-AR" sz="1300" dirty="0"/>
                    </a:p>
                  </a:txBody>
                  <a:tcPr anchor="ctr"/>
                </a:tc>
                <a:tc>
                  <a:txBody>
                    <a:bodyPr/>
                    <a:lstStyle/>
                    <a:p>
                      <a:pPr algn="ctr"/>
                      <a:r>
                        <a:rPr lang="es-ES" sz="1300" dirty="0"/>
                        <a:t>Valor p</a:t>
                      </a:r>
                      <a:endParaRPr lang="es-AR" sz="1300" dirty="0"/>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252660171"/>
                  </a:ext>
                </a:extLst>
              </a:tr>
              <a:tr h="205358">
                <a:tc>
                  <a:txBody>
                    <a:bodyPr/>
                    <a:lstStyle/>
                    <a:p>
                      <a:pPr algn="ctr"/>
                      <a:r>
                        <a:rPr lang="es-ES" sz="1300" dirty="0"/>
                        <a:t>250</a:t>
                      </a:r>
                      <a:endParaRPr lang="es-AR" sz="1300" dirty="0"/>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algn="ctr"/>
                      <a:r>
                        <a:rPr lang="es-ES" sz="1300" dirty="0"/>
                        <a:t>0.243</a:t>
                      </a:r>
                      <a:endParaRPr lang="es-AR" sz="1300" dirty="0"/>
                    </a:p>
                  </a:txBody>
                  <a:tcPr anchor="ctr">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B w="12700" cap="flat" cmpd="sng" algn="ctr">
                      <a:noFill/>
                      <a:prstDash val="solid"/>
                      <a:round/>
                      <a:headEnd type="none" w="med" len="med"/>
                      <a:tailEnd type="none" w="med" len="med"/>
                    </a:lnB>
                  </a:tcPr>
                </a:tc>
                <a:tc>
                  <a:txBody>
                    <a:bodyPr/>
                    <a:lstStyle/>
                    <a:p>
                      <a:pPr algn="ctr"/>
                      <a:r>
                        <a:rPr lang="es-ES" sz="1300" dirty="0"/>
                        <a:t>0.887</a:t>
                      </a:r>
                      <a:endParaRPr lang="es-AR" sz="1300" dirty="0"/>
                    </a:p>
                  </a:txBody>
                  <a:tcPr anchor="ctr">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2004786969"/>
                  </a:ext>
                </a:extLst>
              </a:tr>
              <a:tr h="205358">
                <a:tc>
                  <a:txBody>
                    <a:bodyPr/>
                    <a:lstStyle/>
                    <a:p>
                      <a:pPr algn="ctr"/>
                      <a:r>
                        <a:rPr lang="es-ES" sz="1300" dirty="0"/>
                        <a:t>500</a:t>
                      </a:r>
                      <a:endParaRPr lang="es-AR" sz="13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0.304</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300" dirty="0"/>
                        <a:t>&lt;0.01</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0.945</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495771408"/>
                  </a:ext>
                </a:extLst>
              </a:tr>
              <a:tr h="205358">
                <a:tc>
                  <a:txBody>
                    <a:bodyPr/>
                    <a:lstStyle/>
                    <a:p>
                      <a:pPr algn="ctr"/>
                      <a:r>
                        <a:rPr lang="es-ES" sz="1300" dirty="0"/>
                        <a:t>1000</a:t>
                      </a:r>
                      <a:endParaRPr lang="es-AR" sz="13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0.311</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0.945</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564686418"/>
                  </a:ext>
                </a:extLst>
              </a:tr>
              <a:tr h="205358">
                <a:tc>
                  <a:txBody>
                    <a:bodyPr/>
                    <a:lstStyle/>
                    <a:p>
                      <a:pPr algn="ctr"/>
                      <a:r>
                        <a:rPr lang="es-ES" sz="1300" dirty="0"/>
                        <a:t>2000</a:t>
                      </a:r>
                      <a:endParaRPr lang="es-AR" sz="13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0.311</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0.955</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67811625"/>
                  </a:ext>
                </a:extLst>
              </a:tr>
              <a:tr h="205358">
                <a:tc>
                  <a:txBody>
                    <a:bodyPr/>
                    <a:lstStyle/>
                    <a:p>
                      <a:pPr algn="ctr"/>
                      <a:r>
                        <a:rPr lang="es-ES" sz="1300" dirty="0"/>
                        <a:t>4000</a:t>
                      </a:r>
                      <a:endParaRPr lang="es-AR" sz="13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0.761</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0.960</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03139108"/>
                  </a:ext>
                </a:extLst>
              </a:tr>
              <a:tr h="205358">
                <a:tc>
                  <a:txBody>
                    <a:bodyPr/>
                    <a:lstStyle/>
                    <a:p>
                      <a:pPr algn="ctr"/>
                      <a:r>
                        <a:rPr lang="es-ES" sz="1300" dirty="0"/>
                        <a:t>8000</a:t>
                      </a:r>
                      <a:endParaRPr lang="es-AR" sz="13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a:txBody>
                    <a:bodyPr/>
                    <a:lstStyle/>
                    <a:p>
                      <a:pPr algn="ctr"/>
                      <a:r>
                        <a:rPr lang="es-ES" sz="1300" dirty="0"/>
                        <a:t>0.780</a:t>
                      </a:r>
                      <a:endParaRPr lang="es-AR" sz="1300" dirty="0"/>
                    </a:p>
                  </a:txBody>
                  <a:tcPr anchor="ctr">
                    <a:lnT w="12700" cap="flat" cmpd="sng" algn="ctr">
                      <a:noFill/>
                      <a:prstDash val="solid"/>
                      <a:round/>
                      <a:headEnd type="none" w="med" len="med"/>
                      <a:tailEnd type="none" w="med" len="med"/>
                    </a:lnT>
                  </a:tcPr>
                </a:tc>
                <a:tc>
                  <a:txBody>
                    <a:bodyPr/>
                    <a:lstStyle/>
                    <a:p>
                      <a:pPr algn="ctr"/>
                      <a:r>
                        <a:rPr lang="es-ES" sz="1300" dirty="0"/>
                        <a:t>&lt;0.01</a:t>
                      </a:r>
                      <a:endParaRPr lang="es-AR" sz="1300" dirty="0"/>
                    </a:p>
                  </a:txBody>
                  <a:tcPr anchor="ctr">
                    <a:lnT w="12700" cap="flat" cmpd="sng" algn="ctr">
                      <a:noFill/>
                      <a:prstDash val="solid"/>
                      <a:round/>
                      <a:headEnd type="none" w="med" len="med"/>
                      <a:tailEnd type="none" w="med" len="med"/>
                    </a:lnT>
                  </a:tcPr>
                </a:tc>
                <a:tc>
                  <a:txBody>
                    <a:bodyPr/>
                    <a:lstStyle/>
                    <a:p>
                      <a:pPr algn="ctr"/>
                      <a:r>
                        <a:rPr lang="es-ES" sz="1300" dirty="0"/>
                        <a:t>0.920</a:t>
                      </a:r>
                      <a:endParaRPr lang="es-AR" sz="1300" dirty="0"/>
                    </a:p>
                  </a:txBody>
                  <a:tcPr anchor="ctr">
                    <a:lnT w="12700" cap="flat" cmpd="sng" algn="ctr">
                      <a:noFill/>
                      <a:prstDash val="solid"/>
                      <a:round/>
                      <a:headEnd type="none" w="med" len="med"/>
                      <a:tailEnd type="none" w="med" len="med"/>
                    </a:lnT>
                  </a:tcPr>
                </a:tc>
                <a:tc>
                  <a:txBody>
                    <a:bodyPr/>
                    <a:lstStyle/>
                    <a:p>
                      <a:pPr algn="ctr"/>
                      <a:r>
                        <a:rPr lang="es-ES" sz="1300" dirty="0"/>
                        <a:t>&lt;0.01</a:t>
                      </a:r>
                      <a:endParaRPr lang="es-AR" sz="13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2172001914"/>
                  </a:ext>
                </a:extLst>
              </a:tr>
            </a:tbl>
          </a:graphicData>
        </a:graphic>
      </p:graphicFrame>
      <p:graphicFrame>
        <p:nvGraphicFramePr>
          <p:cNvPr id="8" name="Tabla 7">
            <a:extLst>
              <a:ext uri="{FF2B5EF4-FFF2-40B4-BE49-F238E27FC236}">
                <a16:creationId xmlns:a16="http://schemas.microsoft.com/office/drawing/2014/main" id="{FA45A80C-990B-4ED4-129F-A7CD3AB2CC0E}"/>
              </a:ext>
            </a:extLst>
          </p:cNvPr>
          <p:cNvGraphicFramePr>
            <a:graphicFrameLocks noGrp="1"/>
          </p:cNvGraphicFramePr>
          <p:nvPr>
            <p:extLst>
              <p:ext uri="{D42A27DB-BD31-4B8C-83A1-F6EECF244321}">
                <p14:modId xmlns:p14="http://schemas.microsoft.com/office/powerpoint/2010/main" val="57988607"/>
              </p:ext>
            </p:extLst>
          </p:nvPr>
        </p:nvGraphicFramePr>
        <p:xfrm>
          <a:off x="4598938" y="2840319"/>
          <a:ext cx="4218148" cy="2514600"/>
        </p:xfrm>
        <a:graphic>
          <a:graphicData uri="http://schemas.openxmlformats.org/drawingml/2006/table">
            <a:tbl>
              <a:tblPr firstRow="1" bandRow="1">
                <a:tableStyleId>{5940675A-B579-460E-94D1-54222C63F5DA}</a:tableStyleId>
              </a:tblPr>
              <a:tblGrid>
                <a:gridCol w="624149">
                  <a:extLst>
                    <a:ext uri="{9D8B030D-6E8A-4147-A177-3AD203B41FA5}">
                      <a16:colId xmlns:a16="http://schemas.microsoft.com/office/drawing/2014/main" val="1682939364"/>
                    </a:ext>
                  </a:extLst>
                </a:gridCol>
                <a:gridCol w="944584">
                  <a:extLst>
                    <a:ext uri="{9D8B030D-6E8A-4147-A177-3AD203B41FA5}">
                      <a16:colId xmlns:a16="http://schemas.microsoft.com/office/drawing/2014/main" val="1649509621"/>
                    </a:ext>
                  </a:extLst>
                </a:gridCol>
                <a:gridCol w="854385">
                  <a:extLst>
                    <a:ext uri="{9D8B030D-6E8A-4147-A177-3AD203B41FA5}">
                      <a16:colId xmlns:a16="http://schemas.microsoft.com/office/drawing/2014/main" val="3665302335"/>
                    </a:ext>
                  </a:extLst>
                </a:gridCol>
                <a:gridCol w="951401">
                  <a:extLst>
                    <a:ext uri="{9D8B030D-6E8A-4147-A177-3AD203B41FA5}">
                      <a16:colId xmlns:a16="http://schemas.microsoft.com/office/drawing/2014/main" val="4089579276"/>
                    </a:ext>
                  </a:extLst>
                </a:gridCol>
                <a:gridCol w="843629">
                  <a:extLst>
                    <a:ext uri="{9D8B030D-6E8A-4147-A177-3AD203B41FA5}">
                      <a16:colId xmlns:a16="http://schemas.microsoft.com/office/drawing/2014/main" val="2919928198"/>
                    </a:ext>
                  </a:extLst>
                </a:gridCol>
              </a:tblGrid>
              <a:tr h="205358">
                <a:tc rowSpan="2">
                  <a:txBody>
                    <a:bodyPr/>
                    <a:lstStyle/>
                    <a:p>
                      <a:pPr algn="ctr"/>
                      <a:r>
                        <a:rPr lang="es-ES" sz="1300" dirty="0"/>
                        <a:t>Banda [Hz]</a:t>
                      </a:r>
                      <a:endParaRPr lang="es-AR" sz="1300" dirty="0"/>
                    </a:p>
                  </a:txBody>
                  <a:tcPr anchor="ctr">
                    <a:lnL w="12700" cap="flat" cmpd="sng" algn="ctr">
                      <a:noFill/>
                      <a:prstDash val="solid"/>
                      <a:round/>
                      <a:headEnd type="none" w="med" len="med"/>
                      <a:tailEnd type="none" w="med" len="med"/>
                    </a:lnL>
                  </a:tcPr>
                </a:tc>
                <a:tc gridSpan="2">
                  <a:txBody>
                    <a:bodyPr/>
                    <a:lstStyle/>
                    <a:p>
                      <a:pPr algn="ctr"/>
                      <a:r>
                        <a:rPr lang="es-ES" sz="1300" dirty="0"/>
                        <a:t>Base de datos </a:t>
                      </a:r>
                      <a:r>
                        <a:rPr lang="es-ES" sz="1300" dirty="0" err="1"/>
                        <a:t>RIRs</a:t>
                      </a:r>
                      <a:r>
                        <a:rPr lang="es-ES" sz="1300" dirty="0"/>
                        <a:t> reales</a:t>
                      </a:r>
                      <a:endParaRPr lang="es-AR" sz="1300" dirty="0"/>
                    </a:p>
                  </a:txBody>
                  <a:tcPr anchor="ctr"/>
                </a:tc>
                <a:tc hMerge="1">
                  <a:txBody>
                    <a:bodyPr/>
                    <a:lstStyle/>
                    <a:p>
                      <a:endParaRPr lang="es-AR" dirty="0"/>
                    </a:p>
                  </a:txBody>
                  <a:tcPr/>
                </a:tc>
                <a:tc gridSpan="2">
                  <a:txBody>
                    <a:bodyPr/>
                    <a:lstStyle/>
                    <a:p>
                      <a:pPr algn="ctr"/>
                      <a:r>
                        <a:rPr lang="es-ES" sz="1300" dirty="0"/>
                        <a:t>Base de datos combinada</a:t>
                      </a:r>
                      <a:endParaRPr lang="es-AR" sz="1300" dirty="0"/>
                    </a:p>
                  </a:txBody>
                  <a:tcPr anchor="ctr">
                    <a:lnR w="12700" cap="flat" cmpd="sng" algn="ctr">
                      <a:noFill/>
                      <a:prstDash val="solid"/>
                      <a:round/>
                      <a:headEnd type="none" w="med" len="med"/>
                      <a:tailEnd type="none" w="med" len="med"/>
                    </a:lnR>
                  </a:tcPr>
                </a:tc>
                <a:tc hMerge="1">
                  <a:txBody>
                    <a:bodyPr/>
                    <a:lstStyle/>
                    <a:p>
                      <a:endParaRPr lang="es-AR" dirty="0"/>
                    </a:p>
                  </a:txBody>
                  <a:tcPr/>
                </a:tc>
                <a:extLst>
                  <a:ext uri="{0D108BD9-81ED-4DB2-BD59-A6C34878D82A}">
                    <a16:rowId xmlns:a16="http://schemas.microsoft.com/office/drawing/2014/main" val="1296310678"/>
                  </a:ext>
                </a:extLst>
              </a:tr>
              <a:tr h="205358">
                <a:tc vMerge="1">
                  <a:txBody>
                    <a:bodyPr/>
                    <a:lstStyle/>
                    <a:p>
                      <a:endParaRPr lang="es-AR" dirty="0"/>
                    </a:p>
                  </a:txBody>
                  <a:tcPr/>
                </a:tc>
                <a:tc>
                  <a:txBody>
                    <a:bodyPr/>
                    <a:lstStyle/>
                    <a:p>
                      <a:pPr algn="ctr"/>
                      <a:r>
                        <a:rPr lang="es-ES" sz="1300" dirty="0"/>
                        <a:t>r</a:t>
                      </a:r>
                      <a:endParaRPr lang="es-AR" sz="1300" dirty="0"/>
                    </a:p>
                  </a:txBody>
                  <a:tcPr anchor="ctr"/>
                </a:tc>
                <a:tc>
                  <a:txBody>
                    <a:bodyPr/>
                    <a:lstStyle/>
                    <a:p>
                      <a:pPr algn="ctr"/>
                      <a:r>
                        <a:rPr lang="es-ES" sz="1300" dirty="0"/>
                        <a:t>Valor p</a:t>
                      </a:r>
                      <a:endParaRPr lang="es-AR" sz="1300" dirty="0"/>
                    </a:p>
                  </a:txBody>
                  <a:tcPr anchor="ctr"/>
                </a:tc>
                <a:tc>
                  <a:txBody>
                    <a:bodyPr/>
                    <a:lstStyle/>
                    <a:p>
                      <a:pPr algn="ctr"/>
                      <a:r>
                        <a:rPr lang="es-ES" sz="1300" dirty="0"/>
                        <a:t>r</a:t>
                      </a:r>
                      <a:endParaRPr lang="es-AR" sz="1300" dirty="0"/>
                    </a:p>
                  </a:txBody>
                  <a:tcPr anchor="ctr"/>
                </a:tc>
                <a:tc>
                  <a:txBody>
                    <a:bodyPr/>
                    <a:lstStyle/>
                    <a:p>
                      <a:pPr algn="ctr"/>
                      <a:r>
                        <a:rPr lang="es-ES" sz="1300" dirty="0"/>
                        <a:t>Valor p</a:t>
                      </a:r>
                      <a:endParaRPr lang="es-AR" sz="1300" dirty="0"/>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252660171"/>
                  </a:ext>
                </a:extLst>
              </a:tr>
              <a:tr h="205358">
                <a:tc>
                  <a:txBody>
                    <a:bodyPr/>
                    <a:lstStyle/>
                    <a:p>
                      <a:pPr algn="ctr"/>
                      <a:r>
                        <a:rPr lang="es-ES" sz="1300" dirty="0"/>
                        <a:t>250</a:t>
                      </a:r>
                      <a:endParaRPr lang="es-AR" sz="1300" dirty="0"/>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algn="ctr"/>
                      <a:r>
                        <a:rPr lang="es-ES" sz="1300" dirty="0"/>
                        <a:t>0.786</a:t>
                      </a:r>
                      <a:endParaRPr lang="es-AR" sz="1300" dirty="0"/>
                    </a:p>
                  </a:txBody>
                  <a:tcPr anchor="ctr">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B w="12700" cap="flat" cmpd="sng" algn="ctr">
                      <a:noFill/>
                      <a:prstDash val="solid"/>
                      <a:round/>
                      <a:headEnd type="none" w="med" len="med"/>
                      <a:tailEnd type="none" w="med" len="med"/>
                    </a:lnB>
                  </a:tcPr>
                </a:tc>
                <a:tc>
                  <a:txBody>
                    <a:bodyPr/>
                    <a:lstStyle/>
                    <a:p>
                      <a:pPr algn="ctr"/>
                      <a:r>
                        <a:rPr lang="es-ES" sz="1300" dirty="0"/>
                        <a:t>0.602</a:t>
                      </a:r>
                      <a:endParaRPr lang="es-AR" sz="1300" dirty="0"/>
                    </a:p>
                  </a:txBody>
                  <a:tcPr anchor="ctr">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2004786969"/>
                  </a:ext>
                </a:extLst>
              </a:tr>
              <a:tr h="205358">
                <a:tc>
                  <a:txBody>
                    <a:bodyPr/>
                    <a:lstStyle/>
                    <a:p>
                      <a:pPr algn="ctr"/>
                      <a:r>
                        <a:rPr lang="es-ES" sz="1300" dirty="0"/>
                        <a:t>500</a:t>
                      </a:r>
                      <a:endParaRPr lang="es-AR" sz="13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0.813</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300" dirty="0"/>
                        <a:t>&lt;0.01</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0.849</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495771408"/>
                  </a:ext>
                </a:extLst>
              </a:tr>
              <a:tr h="205358">
                <a:tc>
                  <a:txBody>
                    <a:bodyPr/>
                    <a:lstStyle/>
                    <a:p>
                      <a:pPr algn="ctr"/>
                      <a:r>
                        <a:rPr lang="es-ES" sz="1300" dirty="0"/>
                        <a:t>1000</a:t>
                      </a:r>
                      <a:endParaRPr lang="es-AR" sz="13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0.762</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0.894</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564686418"/>
                  </a:ext>
                </a:extLst>
              </a:tr>
              <a:tr h="205358">
                <a:tc>
                  <a:txBody>
                    <a:bodyPr/>
                    <a:lstStyle/>
                    <a:p>
                      <a:pPr algn="ctr"/>
                      <a:r>
                        <a:rPr lang="es-ES" sz="1300" dirty="0"/>
                        <a:t>2000</a:t>
                      </a:r>
                      <a:endParaRPr lang="es-AR" sz="13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0.850</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0.900</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67811625"/>
                  </a:ext>
                </a:extLst>
              </a:tr>
              <a:tr h="205358">
                <a:tc>
                  <a:txBody>
                    <a:bodyPr/>
                    <a:lstStyle/>
                    <a:p>
                      <a:pPr algn="ctr"/>
                      <a:r>
                        <a:rPr lang="es-ES" sz="1300" dirty="0"/>
                        <a:t>4000</a:t>
                      </a:r>
                      <a:endParaRPr lang="es-AR" sz="13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0.913</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0.962</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03139108"/>
                  </a:ext>
                </a:extLst>
              </a:tr>
              <a:tr h="205358">
                <a:tc>
                  <a:txBody>
                    <a:bodyPr/>
                    <a:lstStyle/>
                    <a:p>
                      <a:pPr algn="ctr"/>
                      <a:r>
                        <a:rPr lang="es-ES" sz="1300" dirty="0"/>
                        <a:t>8000</a:t>
                      </a:r>
                      <a:endParaRPr lang="es-AR" sz="13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a:txBody>
                    <a:bodyPr/>
                    <a:lstStyle/>
                    <a:p>
                      <a:pPr algn="ctr"/>
                      <a:r>
                        <a:rPr lang="es-ES" sz="1300" dirty="0"/>
                        <a:t>0.955</a:t>
                      </a:r>
                      <a:endParaRPr lang="es-AR" sz="1300" dirty="0"/>
                    </a:p>
                  </a:txBody>
                  <a:tcPr anchor="ctr">
                    <a:lnT w="12700" cap="flat" cmpd="sng" algn="ctr">
                      <a:noFill/>
                      <a:prstDash val="solid"/>
                      <a:round/>
                      <a:headEnd type="none" w="med" len="med"/>
                      <a:tailEnd type="none" w="med" len="med"/>
                    </a:lnT>
                  </a:tcPr>
                </a:tc>
                <a:tc>
                  <a:txBody>
                    <a:bodyPr/>
                    <a:lstStyle/>
                    <a:p>
                      <a:pPr algn="ctr"/>
                      <a:r>
                        <a:rPr lang="es-ES" sz="1300" dirty="0"/>
                        <a:t>&lt;0.01</a:t>
                      </a:r>
                      <a:endParaRPr lang="es-AR" sz="1300" dirty="0"/>
                    </a:p>
                  </a:txBody>
                  <a:tcPr anchor="ctr">
                    <a:lnT w="12700" cap="flat" cmpd="sng" algn="ctr">
                      <a:noFill/>
                      <a:prstDash val="solid"/>
                      <a:round/>
                      <a:headEnd type="none" w="med" len="med"/>
                      <a:tailEnd type="none" w="med" len="med"/>
                    </a:lnT>
                  </a:tcPr>
                </a:tc>
                <a:tc>
                  <a:txBody>
                    <a:bodyPr/>
                    <a:lstStyle/>
                    <a:p>
                      <a:pPr algn="ctr"/>
                      <a:r>
                        <a:rPr lang="es-ES" sz="1300" dirty="0"/>
                        <a:t>0.974</a:t>
                      </a:r>
                      <a:endParaRPr lang="es-AR" sz="1300" dirty="0"/>
                    </a:p>
                  </a:txBody>
                  <a:tcPr anchor="ctr">
                    <a:lnT w="12700" cap="flat" cmpd="sng" algn="ctr">
                      <a:noFill/>
                      <a:prstDash val="solid"/>
                      <a:round/>
                      <a:headEnd type="none" w="med" len="med"/>
                      <a:tailEnd type="none" w="med" len="med"/>
                    </a:lnT>
                  </a:tcPr>
                </a:tc>
                <a:tc>
                  <a:txBody>
                    <a:bodyPr/>
                    <a:lstStyle/>
                    <a:p>
                      <a:pPr algn="ctr"/>
                      <a:r>
                        <a:rPr lang="es-ES" sz="1300" dirty="0"/>
                        <a:t>&lt;0.01</a:t>
                      </a:r>
                      <a:endParaRPr lang="es-AR" sz="13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2172001914"/>
                  </a:ext>
                </a:extLst>
              </a:tr>
            </a:tbl>
          </a:graphicData>
        </a:graphic>
      </p:graphicFrame>
      <mc:AlternateContent xmlns:mc="http://schemas.openxmlformats.org/markup-compatibility/2006">
        <mc:Choice xmlns:a14="http://schemas.microsoft.com/office/drawing/2010/main" Requires="a14">
          <p:sp>
            <p:nvSpPr>
              <p:cNvPr id="9" name="CuadroTexto 8">
                <a:extLst>
                  <a:ext uri="{FF2B5EF4-FFF2-40B4-BE49-F238E27FC236}">
                    <a16:creationId xmlns:a16="http://schemas.microsoft.com/office/drawing/2014/main" id="{9A48ABBA-DECE-C10D-F575-46F6396C11B3}"/>
                  </a:ext>
                </a:extLst>
              </p:cNvPr>
              <p:cNvSpPr txBox="1"/>
              <p:nvPr/>
            </p:nvSpPr>
            <p:spPr>
              <a:xfrm flipH="1">
                <a:off x="2195736" y="2321596"/>
                <a:ext cx="482298"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s-AR" b="1" smtClean="0">
                              <a:latin typeface="Cambria Math" panose="02040503050406030204" pitchFamily="18" charset="0"/>
                            </a:rPr>
                          </m:ctrlPr>
                        </m:sSubPr>
                        <m:e>
                          <m:r>
                            <a:rPr lang="es-ES" b="1" i="0" smtClean="0">
                              <a:latin typeface="Cambria Math" panose="02040503050406030204" pitchFamily="18" charset="0"/>
                            </a:rPr>
                            <m:t>𝐓</m:t>
                          </m:r>
                        </m:e>
                        <m:sub>
                          <m:r>
                            <a:rPr lang="es-ES" b="1" i="0" smtClean="0">
                              <a:latin typeface="Cambria Math" panose="02040503050406030204" pitchFamily="18" charset="0"/>
                            </a:rPr>
                            <m:t>𝟑𝟎</m:t>
                          </m:r>
                        </m:sub>
                      </m:sSub>
                    </m:oMath>
                  </m:oMathPara>
                </a14:m>
                <a:endParaRPr lang="es-AR" b="1" dirty="0"/>
              </a:p>
            </p:txBody>
          </p:sp>
        </mc:Choice>
        <mc:Fallback>
          <p:sp>
            <p:nvSpPr>
              <p:cNvPr id="9" name="CuadroTexto 8">
                <a:extLst>
                  <a:ext uri="{FF2B5EF4-FFF2-40B4-BE49-F238E27FC236}">
                    <a16:creationId xmlns:a16="http://schemas.microsoft.com/office/drawing/2014/main" id="{9A48ABBA-DECE-C10D-F575-46F6396C11B3}"/>
                  </a:ext>
                </a:extLst>
              </p:cNvPr>
              <p:cNvSpPr txBox="1">
                <a:spLocks noRot="1" noChangeAspect="1" noMove="1" noResize="1" noEditPoints="1" noAdjustHandles="1" noChangeArrowheads="1" noChangeShapeType="1" noTextEdit="1"/>
              </p:cNvSpPr>
              <p:nvPr/>
            </p:nvSpPr>
            <p:spPr>
              <a:xfrm flipH="1">
                <a:off x="2195736" y="2321596"/>
                <a:ext cx="482298" cy="369332"/>
              </a:xfrm>
              <a:prstGeom prst="rect">
                <a:avLst/>
              </a:prstGeom>
              <a:blipFill>
                <a:blip r:embed="rId2"/>
                <a:stretch>
                  <a:fillRect r="-1266"/>
                </a:stretch>
              </a:blipFill>
            </p:spPr>
            <p:txBody>
              <a:bodyPr/>
              <a:lstStyle/>
              <a:p>
                <a:r>
                  <a:rPr lang="es-AR">
                    <a:noFill/>
                  </a:rPr>
                  <a:t> </a:t>
                </a:r>
              </a:p>
            </p:txBody>
          </p:sp>
        </mc:Fallback>
      </mc:AlternateContent>
      <mc:AlternateContent xmlns:mc="http://schemas.openxmlformats.org/markup-compatibility/2006">
        <mc:Choice xmlns:a14="http://schemas.microsoft.com/office/drawing/2010/main" Requires="a14">
          <p:sp>
            <p:nvSpPr>
              <p:cNvPr id="10" name="CuadroTexto 9">
                <a:extLst>
                  <a:ext uri="{FF2B5EF4-FFF2-40B4-BE49-F238E27FC236}">
                    <a16:creationId xmlns:a16="http://schemas.microsoft.com/office/drawing/2014/main" id="{1EC10177-80A6-5C6C-C800-6905295E9356}"/>
                  </a:ext>
                </a:extLst>
              </p:cNvPr>
              <p:cNvSpPr txBox="1"/>
              <p:nvPr/>
            </p:nvSpPr>
            <p:spPr>
              <a:xfrm flipH="1">
                <a:off x="6465966" y="2321596"/>
                <a:ext cx="482298"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s-AR" b="1" smtClean="0">
                              <a:latin typeface="Cambria Math" panose="02040503050406030204" pitchFamily="18" charset="0"/>
                            </a:rPr>
                          </m:ctrlPr>
                        </m:sSubPr>
                        <m:e>
                          <m:r>
                            <a:rPr lang="es-ES" b="1" i="0" smtClean="0">
                              <a:latin typeface="Cambria Math" panose="02040503050406030204" pitchFamily="18" charset="0"/>
                            </a:rPr>
                            <m:t>𝐂</m:t>
                          </m:r>
                        </m:e>
                        <m:sub>
                          <m:r>
                            <a:rPr lang="es-ES" b="1" i="0" smtClean="0">
                              <a:latin typeface="Cambria Math" panose="02040503050406030204" pitchFamily="18" charset="0"/>
                            </a:rPr>
                            <m:t>𝟓𝟎</m:t>
                          </m:r>
                        </m:sub>
                      </m:sSub>
                    </m:oMath>
                  </m:oMathPara>
                </a14:m>
                <a:endParaRPr lang="es-AR" b="1" dirty="0"/>
              </a:p>
            </p:txBody>
          </p:sp>
        </mc:Choice>
        <mc:Fallback>
          <p:sp>
            <p:nvSpPr>
              <p:cNvPr id="10" name="CuadroTexto 9">
                <a:extLst>
                  <a:ext uri="{FF2B5EF4-FFF2-40B4-BE49-F238E27FC236}">
                    <a16:creationId xmlns:a16="http://schemas.microsoft.com/office/drawing/2014/main" id="{1EC10177-80A6-5C6C-C800-6905295E9356}"/>
                  </a:ext>
                </a:extLst>
              </p:cNvPr>
              <p:cNvSpPr txBox="1">
                <a:spLocks noRot="1" noChangeAspect="1" noMove="1" noResize="1" noEditPoints="1" noAdjustHandles="1" noChangeArrowheads="1" noChangeShapeType="1" noTextEdit="1"/>
              </p:cNvSpPr>
              <p:nvPr/>
            </p:nvSpPr>
            <p:spPr>
              <a:xfrm flipH="1">
                <a:off x="6465966" y="2321596"/>
                <a:ext cx="482298" cy="369332"/>
              </a:xfrm>
              <a:prstGeom prst="rect">
                <a:avLst/>
              </a:prstGeom>
              <a:blipFill>
                <a:blip r:embed="rId3"/>
                <a:stretch>
                  <a:fillRect r="-2532" b="-1667"/>
                </a:stretch>
              </a:blipFill>
            </p:spPr>
            <p:txBody>
              <a:bodyPr/>
              <a:lstStyle/>
              <a:p>
                <a:r>
                  <a:rPr lang="es-AR">
                    <a:noFill/>
                  </a:rPr>
                  <a:t> </a:t>
                </a:r>
              </a:p>
            </p:txBody>
          </p:sp>
        </mc:Fallback>
      </mc:AlternateContent>
    </p:spTree>
    <p:extLst>
      <p:ext uri="{BB962C8B-B14F-4D97-AF65-F5344CB8AC3E}">
        <p14:creationId xmlns:p14="http://schemas.microsoft.com/office/powerpoint/2010/main" val="15028359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lstStyle/>
          <a:p>
            <a:r>
              <a:rPr lang="es-ES" dirty="0"/>
              <a:t>Modelo entrenado solo con respuestas reales contra respuestas combinadas: estimación de descriptores</a:t>
            </a:r>
          </a:p>
        </p:txBody>
      </p:sp>
      <p:sp>
        <p:nvSpPr>
          <p:cNvPr id="13" name="12 Título"/>
          <p:cNvSpPr>
            <a:spLocks noGrp="1"/>
          </p:cNvSpPr>
          <p:nvPr>
            <p:ph type="title"/>
          </p:nvPr>
        </p:nvSpPr>
        <p:spPr/>
        <p:txBody>
          <a:bodyPr/>
          <a:lstStyle/>
          <a:p>
            <a:r>
              <a:rPr lang="es-ES" dirty="0"/>
              <a:t>Resultados y análisis</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graphicFrame>
        <p:nvGraphicFramePr>
          <p:cNvPr id="7" name="Tabla 6">
            <a:extLst>
              <a:ext uri="{FF2B5EF4-FFF2-40B4-BE49-F238E27FC236}">
                <a16:creationId xmlns:a16="http://schemas.microsoft.com/office/drawing/2014/main" id="{EC7ED687-C143-DFD9-0CC4-9047FF7DE972}"/>
              </a:ext>
            </a:extLst>
          </p:cNvPr>
          <p:cNvGraphicFramePr>
            <a:graphicFrameLocks noGrp="1"/>
          </p:cNvGraphicFramePr>
          <p:nvPr>
            <p:extLst>
              <p:ext uri="{D42A27DB-BD31-4B8C-83A1-F6EECF244321}">
                <p14:modId xmlns:p14="http://schemas.microsoft.com/office/powerpoint/2010/main" val="1798552267"/>
              </p:ext>
            </p:extLst>
          </p:nvPr>
        </p:nvGraphicFramePr>
        <p:xfrm>
          <a:off x="107504" y="2845992"/>
          <a:ext cx="4218149" cy="2514600"/>
        </p:xfrm>
        <a:graphic>
          <a:graphicData uri="http://schemas.openxmlformats.org/drawingml/2006/table">
            <a:tbl>
              <a:tblPr firstRow="1" bandRow="1">
                <a:tableStyleId>{5940675A-B579-460E-94D1-54222C63F5DA}</a:tableStyleId>
              </a:tblPr>
              <a:tblGrid>
                <a:gridCol w="624149">
                  <a:extLst>
                    <a:ext uri="{9D8B030D-6E8A-4147-A177-3AD203B41FA5}">
                      <a16:colId xmlns:a16="http://schemas.microsoft.com/office/drawing/2014/main" val="1682939364"/>
                    </a:ext>
                  </a:extLst>
                </a:gridCol>
                <a:gridCol w="944584">
                  <a:extLst>
                    <a:ext uri="{9D8B030D-6E8A-4147-A177-3AD203B41FA5}">
                      <a16:colId xmlns:a16="http://schemas.microsoft.com/office/drawing/2014/main" val="1649509621"/>
                    </a:ext>
                  </a:extLst>
                </a:gridCol>
                <a:gridCol w="854385">
                  <a:extLst>
                    <a:ext uri="{9D8B030D-6E8A-4147-A177-3AD203B41FA5}">
                      <a16:colId xmlns:a16="http://schemas.microsoft.com/office/drawing/2014/main" val="3665302335"/>
                    </a:ext>
                  </a:extLst>
                </a:gridCol>
                <a:gridCol w="951401">
                  <a:extLst>
                    <a:ext uri="{9D8B030D-6E8A-4147-A177-3AD203B41FA5}">
                      <a16:colId xmlns:a16="http://schemas.microsoft.com/office/drawing/2014/main" val="4089579276"/>
                    </a:ext>
                  </a:extLst>
                </a:gridCol>
                <a:gridCol w="843630">
                  <a:extLst>
                    <a:ext uri="{9D8B030D-6E8A-4147-A177-3AD203B41FA5}">
                      <a16:colId xmlns:a16="http://schemas.microsoft.com/office/drawing/2014/main" val="2919928198"/>
                    </a:ext>
                  </a:extLst>
                </a:gridCol>
              </a:tblGrid>
              <a:tr h="205358">
                <a:tc rowSpan="2">
                  <a:txBody>
                    <a:bodyPr/>
                    <a:lstStyle/>
                    <a:p>
                      <a:pPr algn="ctr"/>
                      <a:r>
                        <a:rPr lang="es-ES" sz="1300" dirty="0"/>
                        <a:t>Banda [Hz]</a:t>
                      </a:r>
                      <a:endParaRPr lang="es-AR" sz="1300" dirty="0"/>
                    </a:p>
                  </a:txBody>
                  <a:tcPr anchor="ctr">
                    <a:lnL w="12700" cap="flat" cmpd="sng" algn="ctr">
                      <a:noFill/>
                      <a:prstDash val="solid"/>
                      <a:round/>
                      <a:headEnd type="none" w="med" len="med"/>
                      <a:tailEnd type="none" w="med" len="med"/>
                    </a:lnL>
                  </a:tcPr>
                </a:tc>
                <a:tc gridSpan="2">
                  <a:txBody>
                    <a:bodyPr/>
                    <a:lstStyle/>
                    <a:p>
                      <a:pPr algn="ctr"/>
                      <a:r>
                        <a:rPr lang="es-ES" sz="1300" dirty="0"/>
                        <a:t>Base de datos </a:t>
                      </a:r>
                      <a:r>
                        <a:rPr lang="es-ES" sz="1300" dirty="0" err="1"/>
                        <a:t>RIRs</a:t>
                      </a:r>
                      <a:r>
                        <a:rPr lang="es-ES" sz="1300" dirty="0"/>
                        <a:t> reales</a:t>
                      </a:r>
                      <a:endParaRPr lang="es-AR" sz="1300" dirty="0"/>
                    </a:p>
                  </a:txBody>
                  <a:tcPr anchor="ctr"/>
                </a:tc>
                <a:tc hMerge="1">
                  <a:txBody>
                    <a:bodyPr/>
                    <a:lstStyle/>
                    <a:p>
                      <a:endParaRPr lang="es-AR" dirty="0"/>
                    </a:p>
                  </a:txBody>
                  <a:tcPr/>
                </a:tc>
                <a:tc gridSpan="2">
                  <a:txBody>
                    <a:bodyPr/>
                    <a:lstStyle/>
                    <a:p>
                      <a:pPr algn="ctr"/>
                      <a:r>
                        <a:rPr lang="es-ES" sz="1300" dirty="0"/>
                        <a:t>Base de datos combinada</a:t>
                      </a:r>
                      <a:endParaRPr lang="es-AR" sz="1300" dirty="0"/>
                    </a:p>
                  </a:txBody>
                  <a:tcPr anchor="ctr">
                    <a:lnR w="12700" cap="flat" cmpd="sng" algn="ctr">
                      <a:noFill/>
                      <a:prstDash val="solid"/>
                      <a:round/>
                      <a:headEnd type="none" w="med" len="med"/>
                      <a:tailEnd type="none" w="med" len="med"/>
                    </a:lnR>
                  </a:tcPr>
                </a:tc>
                <a:tc hMerge="1">
                  <a:txBody>
                    <a:bodyPr/>
                    <a:lstStyle/>
                    <a:p>
                      <a:endParaRPr lang="es-AR" dirty="0"/>
                    </a:p>
                  </a:txBody>
                  <a:tcPr/>
                </a:tc>
                <a:extLst>
                  <a:ext uri="{0D108BD9-81ED-4DB2-BD59-A6C34878D82A}">
                    <a16:rowId xmlns:a16="http://schemas.microsoft.com/office/drawing/2014/main" val="1296310678"/>
                  </a:ext>
                </a:extLst>
              </a:tr>
              <a:tr h="205358">
                <a:tc vMerge="1">
                  <a:txBody>
                    <a:bodyPr/>
                    <a:lstStyle/>
                    <a:p>
                      <a:endParaRPr lang="es-AR" dirty="0"/>
                    </a:p>
                  </a:txBody>
                  <a:tcPr/>
                </a:tc>
                <a:tc>
                  <a:txBody>
                    <a:bodyPr/>
                    <a:lstStyle/>
                    <a:p>
                      <a:pPr algn="ctr"/>
                      <a:r>
                        <a:rPr lang="es-ES" sz="1300" dirty="0"/>
                        <a:t>r</a:t>
                      </a:r>
                      <a:endParaRPr lang="es-AR" sz="1300" dirty="0"/>
                    </a:p>
                  </a:txBody>
                  <a:tcPr anchor="ctr"/>
                </a:tc>
                <a:tc>
                  <a:txBody>
                    <a:bodyPr/>
                    <a:lstStyle/>
                    <a:p>
                      <a:pPr algn="ctr"/>
                      <a:r>
                        <a:rPr lang="es-ES" sz="1300" dirty="0"/>
                        <a:t>Valor p</a:t>
                      </a:r>
                      <a:endParaRPr lang="es-AR" sz="1300" dirty="0"/>
                    </a:p>
                  </a:txBody>
                  <a:tcPr anchor="ctr"/>
                </a:tc>
                <a:tc>
                  <a:txBody>
                    <a:bodyPr/>
                    <a:lstStyle/>
                    <a:p>
                      <a:pPr algn="ctr"/>
                      <a:r>
                        <a:rPr lang="es-ES" sz="1300" dirty="0"/>
                        <a:t>r</a:t>
                      </a:r>
                      <a:endParaRPr lang="es-AR" sz="1300" dirty="0"/>
                    </a:p>
                  </a:txBody>
                  <a:tcPr anchor="ctr"/>
                </a:tc>
                <a:tc>
                  <a:txBody>
                    <a:bodyPr/>
                    <a:lstStyle/>
                    <a:p>
                      <a:pPr algn="ctr"/>
                      <a:r>
                        <a:rPr lang="es-ES" sz="1300" dirty="0"/>
                        <a:t>Valor p</a:t>
                      </a:r>
                      <a:endParaRPr lang="es-AR" sz="1300" dirty="0"/>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252660171"/>
                  </a:ext>
                </a:extLst>
              </a:tr>
              <a:tr h="205358">
                <a:tc>
                  <a:txBody>
                    <a:bodyPr/>
                    <a:lstStyle/>
                    <a:p>
                      <a:pPr algn="ctr"/>
                      <a:r>
                        <a:rPr lang="es-ES" sz="1300" dirty="0"/>
                        <a:t>250</a:t>
                      </a:r>
                      <a:endParaRPr lang="es-AR" sz="1300" dirty="0"/>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algn="ctr"/>
                      <a:r>
                        <a:rPr lang="es-ES" sz="1300" dirty="0"/>
                        <a:t>0.770</a:t>
                      </a:r>
                      <a:endParaRPr lang="es-AR" sz="1300" dirty="0"/>
                    </a:p>
                  </a:txBody>
                  <a:tcPr anchor="ctr">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B w="12700" cap="flat" cmpd="sng" algn="ctr">
                      <a:noFill/>
                      <a:prstDash val="solid"/>
                      <a:round/>
                      <a:headEnd type="none" w="med" len="med"/>
                      <a:tailEnd type="none" w="med" len="med"/>
                    </a:lnB>
                  </a:tcPr>
                </a:tc>
                <a:tc>
                  <a:txBody>
                    <a:bodyPr/>
                    <a:lstStyle/>
                    <a:p>
                      <a:pPr algn="ctr"/>
                      <a:r>
                        <a:rPr lang="es-ES" sz="1300" dirty="0"/>
                        <a:t>0.841</a:t>
                      </a:r>
                      <a:endParaRPr lang="es-AR" sz="1300" dirty="0"/>
                    </a:p>
                  </a:txBody>
                  <a:tcPr anchor="ctr">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2004786969"/>
                  </a:ext>
                </a:extLst>
              </a:tr>
              <a:tr h="205358">
                <a:tc>
                  <a:txBody>
                    <a:bodyPr/>
                    <a:lstStyle/>
                    <a:p>
                      <a:pPr algn="ctr"/>
                      <a:r>
                        <a:rPr lang="es-ES" sz="1300" dirty="0"/>
                        <a:t>500</a:t>
                      </a:r>
                      <a:endParaRPr lang="es-AR" sz="13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0.829</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300" dirty="0"/>
                        <a:t>&lt;0.01</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0.919</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495771408"/>
                  </a:ext>
                </a:extLst>
              </a:tr>
              <a:tr h="205358">
                <a:tc>
                  <a:txBody>
                    <a:bodyPr/>
                    <a:lstStyle/>
                    <a:p>
                      <a:pPr algn="ctr"/>
                      <a:r>
                        <a:rPr lang="es-ES" sz="1300" dirty="0"/>
                        <a:t>1000</a:t>
                      </a:r>
                      <a:endParaRPr lang="es-AR" sz="13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0.700</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0.930</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564686418"/>
                  </a:ext>
                </a:extLst>
              </a:tr>
              <a:tr h="205358">
                <a:tc>
                  <a:txBody>
                    <a:bodyPr/>
                    <a:lstStyle/>
                    <a:p>
                      <a:pPr algn="ctr"/>
                      <a:r>
                        <a:rPr lang="es-ES" sz="1300" dirty="0"/>
                        <a:t>2000</a:t>
                      </a:r>
                      <a:endParaRPr lang="es-AR" sz="13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0.814</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0.947</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67811625"/>
                  </a:ext>
                </a:extLst>
              </a:tr>
              <a:tr h="205358">
                <a:tc>
                  <a:txBody>
                    <a:bodyPr/>
                    <a:lstStyle/>
                    <a:p>
                      <a:pPr algn="ctr"/>
                      <a:r>
                        <a:rPr lang="es-ES" sz="1300" dirty="0"/>
                        <a:t>4000</a:t>
                      </a:r>
                      <a:endParaRPr lang="es-AR" sz="13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0.899</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0.974</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03139108"/>
                  </a:ext>
                </a:extLst>
              </a:tr>
              <a:tr h="205358">
                <a:tc>
                  <a:txBody>
                    <a:bodyPr/>
                    <a:lstStyle/>
                    <a:p>
                      <a:pPr algn="ctr"/>
                      <a:r>
                        <a:rPr lang="es-ES" sz="1300" dirty="0"/>
                        <a:t>8000</a:t>
                      </a:r>
                      <a:endParaRPr lang="es-AR" sz="13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a:txBody>
                    <a:bodyPr/>
                    <a:lstStyle/>
                    <a:p>
                      <a:pPr algn="ctr"/>
                      <a:r>
                        <a:rPr lang="es-ES" sz="1300" dirty="0"/>
                        <a:t>0.942</a:t>
                      </a:r>
                      <a:endParaRPr lang="es-AR" sz="1300" dirty="0"/>
                    </a:p>
                  </a:txBody>
                  <a:tcPr anchor="ctr">
                    <a:lnT w="12700" cap="flat" cmpd="sng" algn="ctr">
                      <a:noFill/>
                      <a:prstDash val="solid"/>
                      <a:round/>
                      <a:headEnd type="none" w="med" len="med"/>
                      <a:tailEnd type="none" w="med" len="med"/>
                    </a:lnT>
                  </a:tcPr>
                </a:tc>
                <a:tc>
                  <a:txBody>
                    <a:bodyPr/>
                    <a:lstStyle/>
                    <a:p>
                      <a:pPr algn="ctr"/>
                      <a:r>
                        <a:rPr lang="es-ES" sz="1300" dirty="0"/>
                        <a:t>&lt;0.01</a:t>
                      </a:r>
                      <a:endParaRPr lang="es-AR" sz="1300" dirty="0"/>
                    </a:p>
                  </a:txBody>
                  <a:tcPr anchor="ctr">
                    <a:lnT w="12700" cap="flat" cmpd="sng" algn="ctr">
                      <a:noFill/>
                      <a:prstDash val="solid"/>
                      <a:round/>
                      <a:headEnd type="none" w="med" len="med"/>
                      <a:tailEnd type="none" w="med" len="med"/>
                    </a:lnT>
                  </a:tcPr>
                </a:tc>
                <a:tc>
                  <a:txBody>
                    <a:bodyPr/>
                    <a:lstStyle/>
                    <a:p>
                      <a:pPr algn="ctr"/>
                      <a:r>
                        <a:rPr lang="es-ES" sz="1300" dirty="0"/>
                        <a:t>0.981</a:t>
                      </a:r>
                      <a:endParaRPr lang="es-AR" sz="1300" dirty="0"/>
                    </a:p>
                  </a:txBody>
                  <a:tcPr anchor="ctr">
                    <a:lnT w="12700" cap="flat" cmpd="sng" algn="ctr">
                      <a:noFill/>
                      <a:prstDash val="solid"/>
                      <a:round/>
                      <a:headEnd type="none" w="med" len="med"/>
                      <a:tailEnd type="none" w="med" len="med"/>
                    </a:lnT>
                  </a:tcPr>
                </a:tc>
                <a:tc>
                  <a:txBody>
                    <a:bodyPr/>
                    <a:lstStyle/>
                    <a:p>
                      <a:pPr algn="ctr"/>
                      <a:r>
                        <a:rPr lang="es-ES" sz="1300" dirty="0"/>
                        <a:t>&lt;0.01</a:t>
                      </a:r>
                      <a:endParaRPr lang="es-AR" sz="13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2172001914"/>
                  </a:ext>
                </a:extLst>
              </a:tr>
            </a:tbl>
          </a:graphicData>
        </a:graphic>
      </p:graphicFrame>
      <p:graphicFrame>
        <p:nvGraphicFramePr>
          <p:cNvPr id="8" name="Tabla 7">
            <a:extLst>
              <a:ext uri="{FF2B5EF4-FFF2-40B4-BE49-F238E27FC236}">
                <a16:creationId xmlns:a16="http://schemas.microsoft.com/office/drawing/2014/main" id="{FA45A80C-990B-4ED4-129F-A7CD3AB2CC0E}"/>
              </a:ext>
            </a:extLst>
          </p:cNvPr>
          <p:cNvGraphicFramePr>
            <a:graphicFrameLocks noGrp="1"/>
          </p:cNvGraphicFramePr>
          <p:nvPr>
            <p:extLst>
              <p:ext uri="{D42A27DB-BD31-4B8C-83A1-F6EECF244321}">
                <p14:modId xmlns:p14="http://schemas.microsoft.com/office/powerpoint/2010/main" val="3888443510"/>
              </p:ext>
            </p:extLst>
          </p:nvPr>
        </p:nvGraphicFramePr>
        <p:xfrm>
          <a:off x="4598938" y="2840319"/>
          <a:ext cx="4218148" cy="2514600"/>
        </p:xfrm>
        <a:graphic>
          <a:graphicData uri="http://schemas.openxmlformats.org/drawingml/2006/table">
            <a:tbl>
              <a:tblPr firstRow="1" bandRow="1">
                <a:tableStyleId>{5940675A-B579-460E-94D1-54222C63F5DA}</a:tableStyleId>
              </a:tblPr>
              <a:tblGrid>
                <a:gridCol w="624149">
                  <a:extLst>
                    <a:ext uri="{9D8B030D-6E8A-4147-A177-3AD203B41FA5}">
                      <a16:colId xmlns:a16="http://schemas.microsoft.com/office/drawing/2014/main" val="1682939364"/>
                    </a:ext>
                  </a:extLst>
                </a:gridCol>
                <a:gridCol w="944584">
                  <a:extLst>
                    <a:ext uri="{9D8B030D-6E8A-4147-A177-3AD203B41FA5}">
                      <a16:colId xmlns:a16="http://schemas.microsoft.com/office/drawing/2014/main" val="1649509621"/>
                    </a:ext>
                  </a:extLst>
                </a:gridCol>
                <a:gridCol w="854385">
                  <a:extLst>
                    <a:ext uri="{9D8B030D-6E8A-4147-A177-3AD203B41FA5}">
                      <a16:colId xmlns:a16="http://schemas.microsoft.com/office/drawing/2014/main" val="3665302335"/>
                    </a:ext>
                  </a:extLst>
                </a:gridCol>
                <a:gridCol w="951401">
                  <a:extLst>
                    <a:ext uri="{9D8B030D-6E8A-4147-A177-3AD203B41FA5}">
                      <a16:colId xmlns:a16="http://schemas.microsoft.com/office/drawing/2014/main" val="4089579276"/>
                    </a:ext>
                  </a:extLst>
                </a:gridCol>
                <a:gridCol w="843629">
                  <a:extLst>
                    <a:ext uri="{9D8B030D-6E8A-4147-A177-3AD203B41FA5}">
                      <a16:colId xmlns:a16="http://schemas.microsoft.com/office/drawing/2014/main" val="2919928198"/>
                    </a:ext>
                  </a:extLst>
                </a:gridCol>
              </a:tblGrid>
              <a:tr h="205358">
                <a:tc rowSpan="2">
                  <a:txBody>
                    <a:bodyPr/>
                    <a:lstStyle/>
                    <a:p>
                      <a:pPr algn="ctr"/>
                      <a:r>
                        <a:rPr lang="es-ES" sz="1300" dirty="0"/>
                        <a:t>Banda [Hz]</a:t>
                      </a:r>
                      <a:endParaRPr lang="es-AR" sz="1300" dirty="0"/>
                    </a:p>
                  </a:txBody>
                  <a:tcPr anchor="ctr">
                    <a:lnL w="12700" cap="flat" cmpd="sng" algn="ctr">
                      <a:noFill/>
                      <a:prstDash val="solid"/>
                      <a:round/>
                      <a:headEnd type="none" w="med" len="med"/>
                      <a:tailEnd type="none" w="med" len="med"/>
                    </a:lnL>
                  </a:tcPr>
                </a:tc>
                <a:tc gridSpan="2">
                  <a:txBody>
                    <a:bodyPr/>
                    <a:lstStyle/>
                    <a:p>
                      <a:pPr algn="ctr"/>
                      <a:r>
                        <a:rPr lang="es-ES" sz="1300" dirty="0"/>
                        <a:t>Base de datos </a:t>
                      </a:r>
                      <a:r>
                        <a:rPr lang="es-ES" sz="1300" dirty="0" err="1"/>
                        <a:t>RIRs</a:t>
                      </a:r>
                      <a:r>
                        <a:rPr lang="es-ES" sz="1300" dirty="0"/>
                        <a:t> reales</a:t>
                      </a:r>
                      <a:endParaRPr lang="es-AR" sz="1300" dirty="0"/>
                    </a:p>
                  </a:txBody>
                  <a:tcPr anchor="ctr"/>
                </a:tc>
                <a:tc hMerge="1">
                  <a:txBody>
                    <a:bodyPr/>
                    <a:lstStyle/>
                    <a:p>
                      <a:endParaRPr lang="es-AR" dirty="0"/>
                    </a:p>
                  </a:txBody>
                  <a:tcPr/>
                </a:tc>
                <a:tc gridSpan="2">
                  <a:txBody>
                    <a:bodyPr/>
                    <a:lstStyle/>
                    <a:p>
                      <a:pPr algn="ctr"/>
                      <a:r>
                        <a:rPr lang="es-ES" sz="1300" dirty="0"/>
                        <a:t>Base de datos combinada</a:t>
                      </a:r>
                      <a:endParaRPr lang="es-AR" sz="1300" dirty="0"/>
                    </a:p>
                  </a:txBody>
                  <a:tcPr anchor="ctr">
                    <a:lnR w="12700" cap="flat" cmpd="sng" algn="ctr">
                      <a:noFill/>
                      <a:prstDash val="solid"/>
                      <a:round/>
                      <a:headEnd type="none" w="med" len="med"/>
                      <a:tailEnd type="none" w="med" len="med"/>
                    </a:lnR>
                  </a:tcPr>
                </a:tc>
                <a:tc hMerge="1">
                  <a:txBody>
                    <a:bodyPr/>
                    <a:lstStyle/>
                    <a:p>
                      <a:endParaRPr lang="es-AR" dirty="0"/>
                    </a:p>
                  </a:txBody>
                  <a:tcPr/>
                </a:tc>
                <a:extLst>
                  <a:ext uri="{0D108BD9-81ED-4DB2-BD59-A6C34878D82A}">
                    <a16:rowId xmlns:a16="http://schemas.microsoft.com/office/drawing/2014/main" val="1296310678"/>
                  </a:ext>
                </a:extLst>
              </a:tr>
              <a:tr h="205358">
                <a:tc vMerge="1">
                  <a:txBody>
                    <a:bodyPr/>
                    <a:lstStyle/>
                    <a:p>
                      <a:endParaRPr lang="es-AR" dirty="0"/>
                    </a:p>
                  </a:txBody>
                  <a:tcPr/>
                </a:tc>
                <a:tc>
                  <a:txBody>
                    <a:bodyPr/>
                    <a:lstStyle/>
                    <a:p>
                      <a:pPr algn="ctr"/>
                      <a:r>
                        <a:rPr lang="es-ES" sz="1300" dirty="0"/>
                        <a:t>r</a:t>
                      </a:r>
                      <a:endParaRPr lang="es-AR" sz="1300" dirty="0"/>
                    </a:p>
                  </a:txBody>
                  <a:tcPr anchor="ctr"/>
                </a:tc>
                <a:tc>
                  <a:txBody>
                    <a:bodyPr/>
                    <a:lstStyle/>
                    <a:p>
                      <a:pPr algn="ctr"/>
                      <a:r>
                        <a:rPr lang="es-ES" sz="1300" dirty="0"/>
                        <a:t>Valor p</a:t>
                      </a:r>
                      <a:endParaRPr lang="es-AR" sz="1300" dirty="0"/>
                    </a:p>
                  </a:txBody>
                  <a:tcPr anchor="ctr"/>
                </a:tc>
                <a:tc>
                  <a:txBody>
                    <a:bodyPr/>
                    <a:lstStyle/>
                    <a:p>
                      <a:pPr algn="ctr"/>
                      <a:r>
                        <a:rPr lang="es-ES" sz="1300" dirty="0"/>
                        <a:t>r</a:t>
                      </a:r>
                      <a:endParaRPr lang="es-AR" sz="1300" dirty="0"/>
                    </a:p>
                  </a:txBody>
                  <a:tcPr anchor="ctr"/>
                </a:tc>
                <a:tc>
                  <a:txBody>
                    <a:bodyPr/>
                    <a:lstStyle/>
                    <a:p>
                      <a:pPr algn="ctr"/>
                      <a:r>
                        <a:rPr lang="es-ES" sz="1300" dirty="0"/>
                        <a:t>Valor p</a:t>
                      </a:r>
                      <a:endParaRPr lang="es-AR" sz="1300" dirty="0"/>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252660171"/>
                  </a:ext>
                </a:extLst>
              </a:tr>
              <a:tr h="205358">
                <a:tc>
                  <a:txBody>
                    <a:bodyPr/>
                    <a:lstStyle/>
                    <a:p>
                      <a:pPr algn="ctr"/>
                      <a:r>
                        <a:rPr lang="es-ES" sz="1300" dirty="0"/>
                        <a:t>250</a:t>
                      </a:r>
                      <a:endParaRPr lang="es-AR" sz="1300" dirty="0"/>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a:txBody>
                    <a:bodyPr/>
                    <a:lstStyle/>
                    <a:p>
                      <a:pPr algn="ctr"/>
                      <a:r>
                        <a:rPr lang="es-ES" sz="1300" dirty="0"/>
                        <a:t>0.779</a:t>
                      </a:r>
                      <a:endParaRPr lang="es-AR" sz="1300" dirty="0"/>
                    </a:p>
                  </a:txBody>
                  <a:tcPr anchor="ctr">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B w="12700" cap="flat" cmpd="sng" algn="ctr">
                      <a:noFill/>
                      <a:prstDash val="solid"/>
                      <a:round/>
                      <a:headEnd type="none" w="med" len="med"/>
                      <a:tailEnd type="none" w="med" len="med"/>
                    </a:lnB>
                  </a:tcPr>
                </a:tc>
                <a:tc>
                  <a:txBody>
                    <a:bodyPr/>
                    <a:lstStyle/>
                    <a:p>
                      <a:pPr algn="ctr"/>
                      <a:r>
                        <a:rPr lang="es-ES" sz="1300" dirty="0"/>
                        <a:t>0.621</a:t>
                      </a:r>
                      <a:endParaRPr lang="es-AR" sz="1300" dirty="0"/>
                    </a:p>
                  </a:txBody>
                  <a:tcPr anchor="ctr">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2004786969"/>
                  </a:ext>
                </a:extLst>
              </a:tr>
              <a:tr h="205358">
                <a:tc>
                  <a:txBody>
                    <a:bodyPr/>
                    <a:lstStyle/>
                    <a:p>
                      <a:pPr algn="ctr"/>
                      <a:r>
                        <a:rPr lang="es-ES" sz="1300" dirty="0"/>
                        <a:t>500</a:t>
                      </a:r>
                      <a:endParaRPr lang="es-AR" sz="13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0.829</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300" dirty="0"/>
                        <a:t>&lt;0.01</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0.844</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495771408"/>
                  </a:ext>
                </a:extLst>
              </a:tr>
              <a:tr h="205358">
                <a:tc>
                  <a:txBody>
                    <a:bodyPr/>
                    <a:lstStyle/>
                    <a:p>
                      <a:pPr algn="ctr"/>
                      <a:r>
                        <a:rPr lang="es-ES" sz="1300" dirty="0"/>
                        <a:t>1000</a:t>
                      </a:r>
                      <a:endParaRPr lang="es-AR" sz="13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0.742</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0.892</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564686418"/>
                  </a:ext>
                </a:extLst>
              </a:tr>
              <a:tr h="205358">
                <a:tc>
                  <a:txBody>
                    <a:bodyPr/>
                    <a:lstStyle/>
                    <a:p>
                      <a:pPr algn="ctr"/>
                      <a:r>
                        <a:rPr lang="es-ES" sz="1300" dirty="0"/>
                        <a:t>2000</a:t>
                      </a:r>
                      <a:endParaRPr lang="es-AR" sz="13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0.840</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0.899</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67811625"/>
                  </a:ext>
                </a:extLst>
              </a:tr>
              <a:tr h="205358">
                <a:tc>
                  <a:txBody>
                    <a:bodyPr/>
                    <a:lstStyle/>
                    <a:p>
                      <a:pPr algn="ctr"/>
                      <a:r>
                        <a:rPr lang="es-ES" sz="1300" dirty="0"/>
                        <a:t>4000</a:t>
                      </a:r>
                      <a:endParaRPr lang="es-AR" sz="13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0.922</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0.961</a:t>
                      </a:r>
                      <a:endParaRPr lang="es-AR" sz="1300" dirty="0"/>
                    </a:p>
                  </a:txBody>
                  <a:tcPr anchor="ct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r>
                        <a:rPr lang="es-ES" sz="1300" dirty="0"/>
                        <a:t>&lt;0.01</a:t>
                      </a:r>
                      <a:endParaRPr lang="es-AR" sz="13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03139108"/>
                  </a:ext>
                </a:extLst>
              </a:tr>
              <a:tr h="205358">
                <a:tc>
                  <a:txBody>
                    <a:bodyPr/>
                    <a:lstStyle/>
                    <a:p>
                      <a:pPr algn="ctr"/>
                      <a:r>
                        <a:rPr lang="es-ES" sz="1300" dirty="0"/>
                        <a:t>8000</a:t>
                      </a:r>
                      <a:endParaRPr lang="es-AR" sz="13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a:txBody>
                    <a:bodyPr/>
                    <a:lstStyle/>
                    <a:p>
                      <a:pPr algn="ctr"/>
                      <a:r>
                        <a:rPr lang="es-ES" sz="1300" dirty="0"/>
                        <a:t>0.954</a:t>
                      </a:r>
                      <a:endParaRPr lang="es-AR" sz="1300" dirty="0"/>
                    </a:p>
                  </a:txBody>
                  <a:tcPr anchor="ctr">
                    <a:lnT w="12700" cap="flat" cmpd="sng" algn="ctr">
                      <a:noFill/>
                      <a:prstDash val="solid"/>
                      <a:round/>
                      <a:headEnd type="none" w="med" len="med"/>
                      <a:tailEnd type="none" w="med" len="med"/>
                    </a:lnT>
                  </a:tcPr>
                </a:tc>
                <a:tc>
                  <a:txBody>
                    <a:bodyPr/>
                    <a:lstStyle/>
                    <a:p>
                      <a:pPr algn="ctr"/>
                      <a:r>
                        <a:rPr lang="es-ES" sz="1300" dirty="0"/>
                        <a:t>&lt;0.01</a:t>
                      </a:r>
                      <a:endParaRPr lang="es-AR" sz="1300" dirty="0"/>
                    </a:p>
                  </a:txBody>
                  <a:tcPr anchor="ctr">
                    <a:lnT w="12700" cap="flat" cmpd="sng" algn="ctr">
                      <a:noFill/>
                      <a:prstDash val="solid"/>
                      <a:round/>
                      <a:headEnd type="none" w="med" len="med"/>
                      <a:tailEnd type="none" w="med" len="med"/>
                    </a:lnT>
                  </a:tcPr>
                </a:tc>
                <a:tc>
                  <a:txBody>
                    <a:bodyPr/>
                    <a:lstStyle/>
                    <a:p>
                      <a:pPr algn="ctr"/>
                      <a:r>
                        <a:rPr lang="es-ES" sz="1300" dirty="0"/>
                        <a:t>0.964</a:t>
                      </a:r>
                      <a:endParaRPr lang="es-AR" sz="1300" dirty="0"/>
                    </a:p>
                  </a:txBody>
                  <a:tcPr anchor="ctr">
                    <a:lnT w="12700" cap="flat" cmpd="sng" algn="ctr">
                      <a:noFill/>
                      <a:prstDash val="solid"/>
                      <a:round/>
                      <a:headEnd type="none" w="med" len="med"/>
                      <a:tailEnd type="none" w="med" len="med"/>
                    </a:lnT>
                  </a:tcPr>
                </a:tc>
                <a:tc>
                  <a:txBody>
                    <a:bodyPr/>
                    <a:lstStyle/>
                    <a:p>
                      <a:pPr algn="ctr"/>
                      <a:r>
                        <a:rPr lang="es-ES" sz="1300" dirty="0"/>
                        <a:t>&lt;0.01</a:t>
                      </a:r>
                      <a:endParaRPr lang="es-AR" sz="13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2172001914"/>
                  </a:ext>
                </a:extLst>
              </a:tr>
            </a:tbl>
          </a:graphicData>
        </a:graphic>
      </p:graphicFrame>
      <mc:AlternateContent xmlns:mc="http://schemas.openxmlformats.org/markup-compatibility/2006">
        <mc:Choice xmlns:a14="http://schemas.microsoft.com/office/drawing/2010/main" Requires="a14">
          <p:sp>
            <p:nvSpPr>
              <p:cNvPr id="9" name="CuadroTexto 8">
                <a:extLst>
                  <a:ext uri="{FF2B5EF4-FFF2-40B4-BE49-F238E27FC236}">
                    <a16:creationId xmlns:a16="http://schemas.microsoft.com/office/drawing/2014/main" id="{9A48ABBA-DECE-C10D-F575-46F6396C11B3}"/>
                  </a:ext>
                </a:extLst>
              </p:cNvPr>
              <p:cNvSpPr txBox="1"/>
              <p:nvPr/>
            </p:nvSpPr>
            <p:spPr>
              <a:xfrm flipH="1">
                <a:off x="2195736" y="2321596"/>
                <a:ext cx="4822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AR" b="1" i="1" smtClean="0">
                              <a:latin typeface="Cambria Math" panose="02040503050406030204" pitchFamily="18" charset="0"/>
                            </a:rPr>
                          </m:ctrlPr>
                        </m:sSubPr>
                        <m:e>
                          <m:r>
                            <a:rPr lang="es-ES" b="1" i="1" smtClean="0">
                              <a:latin typeface="Cambria Math" panose="02040503050406030204" pitchFamily="18" charset="0"/>
                            </a:rPr>
                            <m:t>𝑪</m:t>
                          </m:r>
                        </m:e>
                        <m:sub>
                          <m:r>
                            <a:rPr lang="es-ES" b="1" i="0" smtClean="0">
                              <a:latin typeface="Cambria Math" panose="02040503050406030204" pitchFamily="18" charset="0"/>
                            </a:rPr>
                            <m:t>𝟖</m:t>
                          </m:r>
                          <m:r>
                            <a:rPr lang="es-ES" b="1" i="0" smtClean="0">
                              <a:latin typeface="Cambria Math" panose="02040503050406030204" pitchFamily="18" charset="0"/>
                            </a:rPr>
                            <m:t>𝟎</m:t>
                          </m:r>
                        </m:sub>
                      </m:sSub>
                    </m:oMath>
                  </m:oMathPara>
                </a14:m>
                <a:endParaRPr lang="es-AR" b="1" dirty="0"/>
              </a:p>
            </p:txBody>
          </p:sp>
        </mc:Choice>
        <mc:Fallback>
          <p:sp>
            <p:nvSpPr>
              <p:cNvPr id="9" name="CuadroTexto 8">
                <a:extLst>
                  <a:ext uri="{FF2B5EF4-FFF2-40B4-BE49-F238E27FC236}">
                    <a16:creationId xmlns:a16="http://schemas.microsoft.com/office/drawing/2014/main" id="{9A48ABBA-DECE-C10D-F575-46F6396C11B3}"/>
                  </a:ext>
                </a:extLst>
              </p:cNvPr>
              <p:cNvSpPr txBox="1">
                <a:spLocks noRot="1" noChangeAspect="1" noMove="1" noResize="1" noEditPoints="1" noAdjustHandles="1" noChangeArrowheads="1" noChangeShapeType="1" noTextEdit="1"/>
              </p:cNvSpPr>
              <p:nvPr/>
            </p:nvSpPr>
            <p:spPr>
              <a:xfrm flipH="1">
                <a:off x="2195736" y="2321596"/>
                <a:ext cx="482298" cy="369332"/>
              </a:xfrm>
              <a:prstGeom prst="rect">
                <a:avLst/>
              </a:prstGeom>
              <a:blipFill>
                <a:blip r:embed="rId2"/>
                <a:stretch>
                  <a:fillRect r="-3797"/>
                </a:stretch>
              </a:blipFill>
            </p:spPr>
            <p:txBody>
              <a:bodyPr/>
              <a:lstStyle/>
              <a:p>
                <a:r>
                  <a:rPr lang="es-AR">
                    <a:noFill/>
                  </a:rPr>
                  <a:t> </a:t>
                </a:r>
              </a:p>
            </p:txBody>
          </p:sp>
        </mc:Fallback>
      </mc:AlternateContent>
      <mc:AlternateContent xmlns:mc="http://schemas.openxmlformats.org/markup-compatibility/2006">
        <mc:Choice xmlns:a14="http://schemas.microsoft.com/office/drawing/2010/main" Requires="a14">
          <p:sp>
            <p:nvSpPr>
              <p:cNvPr id="10" name="CuadroTexto 9">
                <a:extLst>
                  <a:ext uri="{FF2B5EF4-FFF2-40B4-BE49-F238E27FC236}">
                    <a16:creationId xmlns:a16="http://schemas.microsoft.com/office/drawing/2014/main" id="{1EC10177-80A6-5C6C-C800-6905295E9356}"/>
                  </a:ext>
                </a:extLst>
              </p:cNvPr>
              <p:cNvSpPr txBox="1"/>
              <p:nvPr/>
            </p:nvSpPr>
            <p:spPr>
              <a:xfrm flipH="1">
                <a:off x="6465966" y="2321596"/>
                <a:ext cx="48229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s-AR" b="1" i="1" smtClean="0">
                              <a:latin typeface="Cambria Math" panose="02040503050406030204" pitchFamily="18" charset="0"/>
                            </a:rPr>
                          </m:ctrlPr>
                        </m:sSubPr>
                        <m:e>
                          <m:r>
                            <a:rPr lang="es-ES" b="1" i="1" smtClean="0">
                              <a:latin typeface="Cambria Math" panose="02040503050406030204" pitchFamily="18" charset="0"/>
                            </a:rPr>
                            <m:t>𝑫</m:t>
                          </m:r>
                        </m:e>
                        <m:sub>
                          <m:r>
                            <a:rPr lang="es-ES" b="1" i="0" smtClean="0">
                              <a:latin typeface="Cambria Math" panose="02040503050406030204" pitchFamily="18" charset="0"/>
                            </a:rPr>
                            <m:t>𝟓𝟎</m:t>
                          </m:r>
                        </m:sub>
                      </m:sSub>
                    </m:oMath>
                  </m:oMathPara>
                </a14:m>
                <a:endParaRPr lang="es-AR" b="1" dirty="0"/>
              </a:p>
            </p:txBody>
          </p:sp>
        </mc:Choice>
        <mc:Fallback>
          <p:sp>
            <p:nvSpPr>
              <p:cNvPr id="10" name="CuadroTexto 9">
                <a:extLst>
                  <a:ext uri="{FF2B5EF4-FFF2-40B4-BE49-F238E27FC236}">
                    <a16:creationId xmlns:a16="http://schemas.microsoft.com/office/drawing/2014/main" id="{1EC10177-80A6-5C6C-C800-6905295E9356}"/>
                  </a:ext>
                </a:extLst>
              </p:cNvPr>
              <p:cNvSpPr txBox="1">
                <a:spLocks noRot="1" noChangeAspect="1" noMove="1" noResize="1" noEditPoints="1" noAdjustHandles="1" noChangeArrowheads="1" noChangeShapeType="1" noTextEdit="1"/>
              </p:cNvSpPr>
              <p:nvPr/>
            </p:nvSpPr>
            <p:spPr>
              <a:xfrm flipH="1">
                <a:off x="6465966" y="2321596"/>
                <a:ext cx="482298" cy="369332"/>
              </a:xfrm>
              <a:prstGeom prst="rect">
                <a:avLst/>
              </a:prstGeom>
              <a:blipFill>
                <a:blip r:embed="rId3"/>
                <a:stretch>
                  <a:fillRect r="-10127" b="-1667"/>
                </a:stretch>
              </a:blipFill>
            </p:spPr>
            <p:txBody>
              <a:bodyPr/>
              <a:lstStyle/>
              <a:p>
                <a:r>
                  <a:rPr lang="es-AR">
                    <a:noFill/>
                  </a:rPr>
                  <a:t> </a:t>
                </a:r>
              </a:p>
            </p:txBody>
          </p:sp>
        </mc:Fallback>
      </mc:AlternateContent>
    </p:spTree>
    <p:extLst>
      <p:ext uri="{BB962C8B-B14F-4D97-AF65-F5344CB8AC3E}">
        <p14:creationId xmlns:p14="http://schemas.microsoft.com/office/powerpoint/2010/main" val="41764133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lstStyle/>
          <a:p>
            <a:r>
              <a:rPr lang="es-ES" dirty="0"/>
              <a:t>Modelo entrenado solo con respuestas reales contra respuestas combinadas: comparación contra medición in situ</a:t>
            </a:r>
          </a:p>
        </p:txBody>
      </p:sp>
      <p:sp>
        <p:nvSpPr>
          <p:cNvPr id="13" name="12 Título"/>
          <p:cNvSpPr>
            <a:spLocks noGrp="1"/>
          </p:cNvSpPr>
          <p:nvPr>
            <p:ph type="title"/>
          </p:nvPr>
        </p:nvSpPr>
        <p:spPr/>
        <p:txBody>
          <a:bodyPr/>
          <a:lstStyle/>
          <a:p>
            <a:r>
              <a:rPr lang="es-ES" dirty="0"/>
              <a:t>Resultados y análisis</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mc:AlternateContent xmlns:mc="http://schemas.openxmlformats.org/markup-compatibility/2006">
        <mc:Choice xmlns:a14="http://schemas.microsoft.com/office/drawing/2010/main" Requires="a14">
          <p:graphicFrame>
            <p:nvGraphicFramePr>
              <p:cNvPr id="6" name="Tabla 6">
                <a:extLst>
                  <a:ext uri="{FF2B5EF4-FFF2-40B4-BE49-F238E27FC236}">
                    <a16:creationId xmlns:a16="http://schemas.microsoft.com/office/drawing/2014/main" id="{4BDC9B5C-6A6D-4FA5-40B2-5272BA116969}"/>
                  </a:ext>
                </a:extLst>
              </p:cNvPr>
              <p:cNvGraphicFramePr>
                <a:graphicFrameLocks noGrp="1"/>
              </p:cNvGraphicFramePr>
              <p:nvPr>
                <p:extLst>
                  <p:ext uri="{D42A27DB-BD31-4B8C-83A1-F6EECF244321}">
                    <p14:modId xmlns:p14="http://schemas.microsoft.com/office/powerpoint/2010/main" val="790881234"/>
                  </p:ext>
                </p:extLst>
              </p:nvPr>
            </p:nvGraphicFramePr>
            <p:xfrm>
              <a:off x="64980" y="2269131"/>
              <a:ext cx="4464495" cy="3708400"/>
            </p:xfrm>
            <a:graphic>
              <a:graphicData uri="http://schemas.openxmlformats.org/drawingml/2006/table">
                <a:tbl>
                  <a:tblPr firstRow="1" bandRow="1">
                    <a:tableStyleId>{5940675A-B579-460E-94D1-54222C63F5DA}</a:tableStyleId>
                  </a:tblPr>
                  <a:tblGrid>
                    <a:gridCol w="1488165">
                      <a:extLst>
                        <a:ext uri="{9D8B030D-6E8A-4147-A177-3AD203B41FA5}">
                          <a16:colId xmlns:a16="http://schemas.microsoft.com/office/drawing/2014/main" val="3472404375"/>
                        </a:ext>
                      </a:extLst>
                    </a:gridCol>
                    <a:gridCol w="1488165">
                      <a:extLst>
                        <a:ext uri="{9D8B030D-6E8A-4147-A177-3AD203B41FA5}">
                          <a16:colId xmlns:a16="http://schemas.microsoft.com/office/drawing/2014/main" val="4011832087"/>
                        </a:ext>
                      </a:extLst>
                    </a:gridCol>
                    <a:gridCol w="1488165">
                      <a:extLst>
                        <a:ext uri="{9D8B030D-6E8A-4147-A177-3AD203B41FA5}">
                          <a16:colId xmlns:a16="http://schemas.microsoft.com/office/drawing/2014/main" val="2962003585"/>
                        </a:ext>
                      </a:extLst>
                    </a:gridCol>
                  </a:tblGrid>
                  <a:tr h="370840">
                    <a:tc>
                      <a:txBody>
                        <a:bodyPr/>
                        <a:lstStyle/>
                        <a:p>
                          <a:pPr algn="ctr"/>
                          <a:r>
                            <a:rPr lang="es-ES" sz="1600" dirty="0"/>
                            <a:t>Obtenido de</a:t>
                          </a:r>
                          <a:endParaRPr lang="es-AR" sz="1600" dirty="0"/>
                        </a:p>
                      </a:txBody>
                      <a:tcPr anchor="ctr">
                        <a:lnL w="12700" cap="flat" cmpd="sng" algn="ctr">
                          <a:noFill/>
                          <a:prstDash val="solid"/>
                          <a:round/>
                          <a:headEnd type="none" w="med" len="med"/>
                          <a:tailEnd type="none" w="med" len="med"/>
                        </a:lnL>
                      </a:tcPr>
                    </a:tc>
                    <a:tc>
                      <a:txBody>
                        <a:bodyPr/>
                        <a:lstStyle/>
                        <a:p>
                          <a:pPr algn="ctr"/>
                          <a:r>
                            <a:rPr lang="es-ES" sz="1600" dirty="0"/>
                            <a:t>Banda [Hz]</a:t>
                          </a:r>
                          <a:endParaRPr lang="es-AR" sz="160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s-AR" sz="1600" smtClean="0"/>
                                    </m:ctrlPr>
                                  </m:sSubPr>
                                  <m:e>
                                    <m:r>
                                      <m:rPr>
                                        <m:sty m:val="p"/>
                                      </m:rPr>
                                      <a:rPr lang="es-ES" sz="1600" b="0" smtClean="0"/>
                                      <m:t>T</m:t>
                                    </m:r>
                                  </m:e>
                                  <m:sub>
                                    <m:r>
                                      <a:rPr lang="es-ES" sz="1600" b="0" smtClean="0"/>
                                      <m:t>30</m:t>
                                    </m:r>
                                  </m:sub>
                                </m:sSub>
                                <m:r>
                                  <a:rPr lang="es-ES" sz="1600" b="0" smtClean="0"/>
                                  <m:t>[</m:t>
                                </m:r>
                                <m:r>
                                  <m:rPr>
                                    <m:sty m:val="p"/>
                                  </m:rPr>
                                  <a:rPr lang="es-ES" sz="1600" b="0" smtClean="0"/>
                                  <m:t>s</m:t>
                                </m:r>
                                <m:r>
                                  <a:rPr lang="es-ES" sz="1600" b="0" smtClean="0"/>
                                  <m:t>]</m:t>
                                </m:r>
                              </m:oMath>
                            </m:oMathPara>
                          </a14:m>
                          <a:endParaRPr lang="es-AR" sz="1600" i="0" dirty="0"/>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1086520725"/>
                      </a:ext>
                    </a:extLst>
                  </a:tr>
                  <a:tr h="370840">
                    <a:tc>
                      <a:txBody>
                        <a:bodyPr/>
                        <a:lstStyle/>
                        <a:p>
                          <a:pPr algn="ctr"/>
                          <a:r>
                            <a:rPr lang="es-ES" sz="1600" kern="1200" dirty="0">
                              <a:solidFill>
                                <a:schemeClr val="tx1"/>
                              </a:solidFill>
                              <a:latin typeface="+mn-lt"/>
                              <a:ea typeface="+mn-ea"/>
                              <a:cs typeface="+mn-cs"/>
                            </a:rPr>
                            <a:t>BD reales</a:t>
                          </a:r>
                          <a:endParaRPr lang="es-AR" sz="160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rowSpan="3">
                      <a:txBody>
                        <a:bodyPr/>
                        <a:lstStyle/>
                        <a:p>
                          <a:pPr algn="ctr"/>
                          <a:r>
                            <a:rPr lang="es-ES" sz="1600" dirty="0"/>
                            <a:t>250</a:t>
                          </a:r>
                          <a:endParaRPr lang="es-AR" sz="1600" dirty="0"/>
                        </a:p>
                      </a:txBody>
                      <a:tcPr anchor="ctr"/>
                    </a:tc>
                    <a:tc>
                      <a:txBody>
                        <a:bodyPr/>
                        <a:lstStyle/>
                        <a:p>
                          <a:pPr marL="0" algn="ctr" defTabSz="914400" rtl="0" eaLnBrk="1" latinLnBrk="0" hangingPunct="1"/>
                          <a:r>
                            <a:rPr lang="es-ES" sz="1600" kern="1200" dirty="0">
                              <a:solidFill>
                                <a:schemeClr val="tx1"/>
                              </a:solidFill>
                              <a:latin typeface="+mn-lt"/>
                              <a:ea typeface="+mn-ea"/>
                              <a:cs typeface="+mn-cs"/>
                            </a:rPr>
                            <a:t>2.261</a:t>
                          </a:r>
                          <a:endParaRPr lang="es-AR" sz="1600" kern="1200" dirty="0">
                            <a:solidFill>
                              <a:schemeClr val="tx1"/>
                            </a:solidFill>
                            <a:latin typeface="+mn-lt"/>
                            <a:ea typeface="+mn-ea"/>
                            <a:cs typeface="+mn-cs"/>
                          </a:endParaRPr>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1661457754"/>
                      </a:ext>
                    </a:extLst>
                  </a:tr>
                  <a:tr h="370840">
                    <a:tc>
                      <a:txBody>
                        <a:bodyPr/>
                        <a:lstStyle/>
                        <a:p>
                          <a:pPr algn="ctr"/>
                          <a:r>
                            <a:rPr lang="es-ES" sz="1600" kern="1200" dirty="0">
                              <a:solidFill>
                                <a:schemeClr val="tx1"/>
                              </a:solidFill>
                              <a:latin typeface="+mn-lt"/>
                              <a:ea typeface="+mn-ea"/>
                              <a:cs typeface="+mn-cs"/>
                            </a:rPr>
                            <a:t>BD combinadas</a:t>
                          </a:r>
                          <a:endParaRPr lang="es-AR" sz="160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vMerge="1">
                      <a:txBody>
                        <a:bodyPr/>
                        <a:lstStyle/>
                        <a:p>
                          <a:endParaRPr lang="es-AR" dirty="0"/>
                        </a:p>
                      </a:txBody>
                      <a:tcPr/>
                    </a:tc>
                    <a:tc>
                      <a:txBody>
                        <a:bodyPr/>
                        <a:lstStyle/>
                        <a:p>
                          <a:pPr marL="0" algn="ctr" defTabSz="914400" rtl="0" eaLnBrk="1" latinLnBrk="0" hangingPunct="1"/>
                          <a:r>
                            <a:rPr lang="es-ES" sz="1600" kern="1200" dirty="0">
                              <a:solidFill>
                                <a:schemeClr val="tx1"/>
                              </a:solidFill>
                              <a:latin typeface="+mn-lt"/>
                              <a:ea typeface="+mn-ea"/>
                              <a:cs typeface="+mn-cs"/>
                            </a:rPr>
                            <a:t>0.896</a:t>
                          </a:r>
                          <a:endParaRPr lang="es-AR" sz="1600" kern="1200" dirty="0">
                            <a:solidFill>
                              <a:schemeClr val="tx1"/>
                            </a:solidFill>
                            <a:latin typeface="+mn-lt"/>
                            <a:ea typeface="+mn-ea"/>
                            <a:cs typeface="+mn-cs"/>
                          </a:endParaRP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496497340"/>
                      </a:ext>
                    </a:extLst>
                  </a:tr>
                  <a:tr h="370840">
                    <a:tc>
                      <a:txBody>
                        <a:bodyPr/>
                        <a:lstStyle/>
                        <a:p>
                          <a:pPr algn="ctr"/>
                          <a:r>
                            <a:rPr lang="es-ES" sz="1600" kern="1200" dirty="0">
                              <a:solidFill>
                                <a:schemeClr val="tx1"/>
                              </a:solidFill>
                              <a:latin typeface="+mn-lt"/>
                              <a:ea typeface="+mn-ea"/>
                              <a:cs typeface="+mn-cs"/>
                            </a:rPr>
                            <a:t>RIR</a:t>
                          </a:r>
                          <a:endParaRPr lang="es-AR" sz="160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vMerge="1">
                      <a:txBody>
                        <a:bodyPr/>
                        <a:lstStyle/>
                        <a:p>
                          <a:endParaRPr lang="es-AR" dirty="0"/>
                        </a:p>
                      </a:txBody>
                      <a:tcPr/>
                    </a:tc>
                    <a:tc>
                      <a:txBody>
                        <a:bodyPr/>
                        <a:lstStyle/>
                        <a:p>
                          <a:pPr marL="0" algn="ctr" defTabSz="914400" rtl="0" eaLnBrk="1" latinLnBrk="0" hangingPunct="1"/>
                          <a:r>
                            <a:rPr lang="es-ES" sz="1600" kern="1200" dirty="0">
                              <a:solidFill>
                                <a:schemeClr val="tx1"/>
                              </a:solidFill>
                              <a:latin typeface="+mn-lt"/>
                              <a:ea typeface="+mn-ea"/>
                              <a:cs typeface="+mn-cs"/>
                            </a:rPr>
                            <a:t>1.269</a:t>
                          </a:r>
                          <a:endParaRPr lang="es-AR" sz="1600" kern="1200" dirty="0">
                            <a:solidFill>
                              <a:schemeClr val="tx1"/>
                            </a:solidFill>
                            <a:latin typeface="+mn-lt"/>
                            <a:ea typeface="+mn-ea"/>
                            <a:cs typeface="+mn-cs"/>
                          </a:endParaRP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160429527"/>
                      </a:ext>
                    </a:extLst>
                  </a:tr>
                  <a:tr h="370840">
                    <a:tc>
                      <a:txBody>
                        <a:bodyPr/>
                        <a:lstStyle/>
                        <a:p>
                          <a:pPr algn="ctr"/>
                          <a:r>
                            <a:rPr lang="es-ES" sz="1600" dirty="0"/>
                            <a:t>BD reales</a:t>
                          </a:r>
                          <a:endParaRPr lang="es-AR" sz="1600" dirty="0"/>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rowSpan="3">
                      <a:txBody>
                        <a:bodyPr/>
                        <a:lstStyle/>
                        <a:p>
                          <a:pPr algn="ctr"/>
                          <a:r>
                            <a:rPr lang="es-ES" sz="1600" dirty="0"/>
                            <a:t>500</a:t>
                          </a:r>
                          <a:endParaRPr lang="es-AR" sz="1600" dirty="0"/>
                        </a:p>
                      </a:txBody>
                      <a:tcPr anchor="ctr"/>
                    </a:tc>
                    <a:tc>
                      <a:txBody>
                        <a:bodyPr/>
                        <a:lstStyle/>
                        <a:p>
                          <a:pPr marL="0" algn="ctr" defTabSz="914400" rtl="0" eaLnBrk="1" latinLnBrk="0" hangingPunct="1"/>
                          <a:r>
                            <a:rPr lang="es-ES" sz="1600" kern="1200" dirty="0">
                              <a:solidFill>
                                <a:schemeClr val="tx1"/>
                              </a:solidFill>
                              <a:latin typeface="+mn-lt"/>
                              <a:ea typeface="+mn-ea"/>
                              <a:cs typeface="+mn-cs"/>
                            </a:rPr>
                            <a:t>2.526</a:t>
                          </a:r>
                          <a:endParaRPr lang="es-AR" sz="1600" kern="1200" dirty="0">
                            <a:solidFill>
                              <a:schemeClr val="tx1"/>
                            </a:solidFill>
                            <a:latin typeface="+mn-lt"/>
                            <a:ea typeface="+mn-ea"/>
                            <a:cs typeface="+mn-cs"/>
                          </a:endParaRPr>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481519076"/>
                      </a:ext>
                    </a:extLst>
                  </a:tr>
                  <a:tr h="370840">
                    <a:tc>
                      <a:txBody>
                        <a:bodyPr/>
                        <a:lstStyle/>
                        <a:p>
                          <a:pPr algn="ctr"/>
                          <a:r>
                            <a:rPr lang="es-ES" sz="1600" dirty="0"/>
                            <a:t>BD combinadas</a:t>
                          </a:r>
                          <a:endParaRPr lang="es-AR" sz="16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vMerge="1">
                      <a:txBody>
                        <a:bodyPr/>
                        <a:lstStyle/>
                        <a:p>
                          <a:endParaRPr lang="es-AR" dirty="0"/>
                        </a:p>
                      </a:txBody>
                      <a:tcPr/>
                    </a:tc>
                    <a:tc>
                      <a:txBody>
                        <a:bodyPr/>
                        <a:lstStyle/>
                        <a:p>
                          <a:pPr marL="0" algn="ctr" defTabSz="914400" rtl="0" eaLnBrk="1" latinLnBrk="0" hangingPunct="1"/>
                          <a:r>
                            <a:rPr lang="es-ES" sz="1600" kern="1200" dirty="0">
                              <a:solidFill>
                                <a:schemeClr val="tx1"/>
                              </a:solidFill>
                              <a:latin typeface="+mn-lt"/>
                              <a:ea typeface="+mn-ea"/>
                              <a:cs typeface="+mn-cs"/>
                            </a:rPr>
                            <a:t>1.634</a:t>
                          </a:r>
                          <a:endParaRPr lang="es-AR" sz="1600" kern="1200" dirty="0">
                            <a:solidFill>
                              <a:schemeClr val="tx1"/>
                            </a:solidFill>
                            <a:latin typeface="+mn-lt"/>
                            <a:ea typeface="+mn-ea"/>
                            <a:cs typeface="+mn-cs"/>
                          </a:endParaRP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634679269"/>
                      </a:ext>
                    </a:extLst>
                  </a:tr>
                  <a:tr h="370840">
                    <a:tc>
                      <a:txBody>
                        <a:bodyPr/>
                        <a:lstStyle/>
                        <a:p>
                          <a:pPr algn="ctr"/>
                          <a:r>
                            <a:rPr lang="es-ES" sz="1600" dirty="0"/>
                            <a:t>RIR</a:t>
                          </a:r>
                          <a:endParaRPr lang="es-AR" sz="16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vMerge="1">
                      <a:txBody>
                        <a:bodyPr/>
                        <a:lstStyle/>
                        <a:p>
                          <a:endParaRPr lang="es-AR" dirty="0"/>
                        </a:p>
                      </a:txBody>
                      <a:tcPr/>
                    </a:tc>
                    <a:tc>
                      <a:txBody>
                        <a:bodyPr/>
                        <a:lstStyle/>
                        <a:p>
                          <a:pPr marL="0" algn="ctr" defTabSz="914400" rtl="0" eaLnBrk="1" latinLnBrk="0" hangingPunct="1"/>
                          <a:r>
                            <a:rPr lang="es-ES" sz="1600" kern="1200" dirty="0">
                              <a:solidFill>
                                <a:schemeClr val="tx1"/>
                              </a:solidFill>
                              <a:latin typeface="+mn-lt"/>
                              <a:ea typeface="+mn-ea"/>
                              <a:cs typeface="+mn-cs"/>
                            </a:rPr>
                            <a:t>1.645</a:t>
                          </a:r>
                          <a:endParaRPr lang="es-AR" sz="1600" kern="1200" dirty="0">
                            <a:solidFill>
                              <a:schemeClr val="tx1"/>
                            </a:solidFill>
                            <a:latin typeface="+mn-lt"/>
                            <a:ea typeface="+mn-ea"/>
                            <a:cs typeface="+mn-cs"/>
                          </a:endParaRP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285280160"/>
                      </a:ext>
                    </a:extLst>
                  </a:tr>
                  <a:tr h="370840">
                    <a:tc>
                      <a:txBody>
                        <a:bodyPr/>
                        <a:lstStyle/>
                        <a:p>
                          <a:pPr algn="ctr"/>
                          <a:r>
                            <a:rPr lang="es-ES" sz="1600" dirty="0"/>
                            <a:t>BD reales</a:t>
                          </a:r>
                          <a:endParaRPr lang="es-AR" sz="1600" dirty="0"/>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rowSpan="3">
                      <a:txBody>
                        <a:bodyPr/>
                        <a:lstStyle/>
                        <a:p>
                          <a:pPr algn="ctr"/>
                          <a:r>
                            <a:rPr lang="es-ES" sz="1600" dirty="0"/>
                            <a:t>1000</a:t>
                          </a:r>
                          <a:endParaRPr lang="es-AR" sz="1600" dirty="0"/>
                        </a:p>
                      </a:txBody>
                      <a:tcPr anchor="ctr"/>
                    </a:tc>
                    <a:tc>
                      <a:txBody>
                        <a:bodyPr/>
                        <a:lstStyle/>
                        <a:p>
                          <a:pPr marL="0" algn="ctr" defTabSz="914400" rtl="0" eaLnBrk="1" latinLnBrk="0" hangingPunct="1"/>
                          <a:r>
                            <a:rPr lang="es-ES" sz="1600" kern="1200" dirty="0">
                              <a:solidFill>
                                <a:schemeClr val="tx1"/>
                              </a:solidFill>
                              <a:latin typeface="+mn-lt"/>
                              <a:ea typeface="+mn-ea"/>
                              <a:cs typeface="+mn-cs"/>
                            </a:rPr>
                            <a:t>2.249</a:t>
                          </a:r>
                          <a:endParaRPr lang="es-AR" sz="1600" kern="1200" dirty="0">
                            <a:solidFill>
                              <a:schemeClr val="tx1"/>
                            </a:solidFill>
                            <a:latin typeface="+mn-lt"/>
                            <a:ea typeface="+mn-ea"/>
                            <a:cs typeface="+mn-cs"/>
                          </a:endParaRPr>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3927399187"/>
                      </a:ext>
                    </a:extLst>
                  </a:tr>
                  <a:tr h="370840">
                    <a:tc>
                      <a:txBody>
                        <a:bodyPr/>
                        <a:lstStyle/>
                        <a:p>
                          <a:pPr algn="ctr"/>
                          <a:r>
                            <a:rPr lang="es-ES" sz="1600" dirty="0"/>
                            <a:t>BD combinadas</a:t>
                          </a:r>
                          <a:endParaRPr lang="es-AR" sz="16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vMerge="1">
                      <a:txBody>
                        <a:bodyPr/>
                        <a:lstStyle/>
                        <a:p>
                          <a:endParaRPr lang="es-AR" dirty="0"/>
                        </a:p>
                      </a:txBody>
                      <a:tcPr/>
                    </a:tc>
                    <a:tc>
                      <a:txBody>
                        <a:bodyPr/>
                        <a:lstStyle/>
                        <a:p>
                          <a:pPr marL="0" algn="ctr" defTabSz="914400" rtl="0" eaLnBrk="1" latinLnBrk="0" hangingPunct="1"/>
                          <a:r>
                            <a:rPr lang="es-ES" sz="1600" kern="1200" dirty="0">
                              <a:solidFill>
                                <a:schemeClr val="tx1"/>
                              </a:solidFill>
                              <a:latin typeface="+mn-lt"/>
                              <a:ea typeface="+mn-ea"/>
                              <a:cs typeface="+mn-cs"/>
                            </a:rPr>
                            <a:t>1.567</a:t>
                          </a:r>
                          <a:endParaRPr lang="es-AR" sz="1600" kern="1200" dirty="0">
                            <a:solidFill>
                              <a:schemeClr val="tx1"/>
                            </a:solidFill>
                            <a:latin typeface="+mn-lt"/>
                            <a:ea typeface="+mn-ea"/>
                            <a:cs typeface="+mn-cs"/>
                          </a:endParaRP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579904174"/>
                      </a:ext>
                    </a:extLst>
                  </a:tr>
                  <a:tr h="370840">
                    <a:tc>
                      <a:txBody>
                        <a:bodyPr/>
                        <a:lstStyle/>
                        <a:p>
                          <a:pPr algn="ctr"/>
                          <a:r>
                            <a:rPr lang="es-ES" sz="1600" dirty="0"/>
                            <a:t>RIR</a:t>
                          </a:r>
                          <a:endParaRPr lang="es-AR" sz="16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vMerge="1">
                      <a:txBody>
                        <a:bodyPr/>
                        <a:lstStyle/>
                        <a:p>
                          <a:endParaRPr lang="es-AR" dirty="0"/>
                        </a:p>
                      </a:txBody>
                      <a:tcPr/>
                    </a:tc>
                    <a:tc>
                      <a:txBody>
                        <a:bodyPr/>
                        <a:lstStyle/>
                        <a:p>
                          <a:pPr marL="0" algn="ctr" defTabSz="914400" rtl="0" eaLnBrk="1" latinLnBrk="0" hangingPunct="1"/>
                          <a:r>
                            <a:rPr lang="es-ES" sz="1600" kern="1200" dirty="0">
                              <a:solidFill>
                                <a:schemeClr val="tx1"/>
                              </a:solidFill>
                              <a:latin typeface="+mn-lt"/>
                              <a:ea typeface="+mn-ea"/>
                              <a:cs typeface="+mn-cs"/>
                            </a:rPr>
                            <a:t>1.672</a:t>
                          </a:r>
                          <a:endParaRPr lang="es-AR" sz="1600" kern="1200" dirty="0">
                            <a:solidFill>
                              <a:schemeClr val="tx1"/>
                            </a:solidFill>
                            <a:latin typeface="+mn-lt"/>
                            <a:ea typeface="+mn-ea"/>
                            <a:cs typeface="+mn-cs"/>
                          </a:endParaRP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992012750"/>
                      </a:ext>
                    </a:extLst>
                  </a:tr>
                </a:tbl>
              </a:graphicData>
            </a:graphic>
          </p:graphicFrame>
        </mc:Choice>
        <mc:Fallback>
          <p:graphicFrame>
            <p:nvGraphicFramePr>
              <p:cNvPr id="6" name="Tabla 6">
                <a:extLst>
                  <a:ext uri="{FF2B5EF4-FFF2-40B4-BE49-F238E27FC236}">
                    <a16:creationId xmlns:a16="http://schemas.microsoft.com/office/drawing/2014/main" id="{4BDC9B5C-6A6D-4FA5-40B2-5272BA116969}"/>
                  </a:ext>
                </a:extLst>
              </p:cNvPr>
              <p:cNvGraphicFramePr>
                <a:graphicFrameLocks noGrp="1"/>
              </p:cNvGraphicFramePr>
              <p:nvPr>
                <p:extLst>
                  <p:ext uri="{D42A27DB-BD31-4B8C-83A1-F6EECF244321}">
                    <p14:modId xmlns:p14="http://schemas.microsoft.com/office/powerpoint/2010/main" val="790881234"/>
                  </p:ext>
                </p:extLst>
              </p:nvPr>
            </p:nvGraphicFramePr>
            <p:xfrm>
              <a:off x="64980" y="2269131"/>
              <a:ext cx="4464495" cy="3708400"/>
            </p:xfrm>
            <a:graphic>
              <a:graphicData uri="http://schemas.openxmlformats.org/drawingml/2006/table">
                <a:tbl>
                  <a:tblPr firstRow="1" bandRow="1">
                    <a:tableStyleId>{5940675A-B579-460E-94D1-54222C63F5DA}</a:tableStyleId>
                  </a:tblPr>
                  <a:tblGrid>
                    <a:gridCol w="1488165">
                      <a:extLst>
                        <a:ext uri="{9D8B030D-6E8A-4147-A177-3AD203B41FA5}">
                          <a16:colId xmlns:a16="http://schemas.microsoft.com/office/drawing/2014/main" val="3472404375"/>
                        </a:ext>
                      </a:extLst>
                    </a:gridCol>
                    <a:gridCol w="1488165">
                      <a:extLst>
                        <a:ext uri="{9D8B030D-6E8A-4147-A177-3AD203B41FA5}">
                          <a16:colId xmlns:a16="http://schemas.microsoft.com/office/drawing/2014/main" val="4011832087"/>
                        </a:ext>
                      </a:extLst>
                    </a:gridCol>
                    <a:gridCol w="1488165">
                      <a:extLst>
                        <a:ext uri="{9D8B030D-6E8A-4147-A177-3AD203B41FA5}">
                          <a16:colId xmlns:a16="http://schemas.microsoft.com/office/drawing/2014/main" val="2962003585"/>
                        </a:ext>
                      </a:extLst>
                    </a:gridCol>
                  </a:tblGrid>
                  <a:tr h="370840">
                    <a:tc>
                      <a:txBody>
                        <a:bodyPr/>
                        <a:lstStyle/>
                        <a:p>
                          <a:pPr algn="ctr"/>
                          <a:r>
                            <a:rPr lang="es-ES" sz="1600" dirty="0"/>
                            <a:t>Obtenido de</a:t>
                          </a:r>
                          <a:endParaRPr lang="es-AR" sz="1600" dirty="0"/>
                        </a:p>
                      </a:txBody>
                      <a:tcPr anchor="ctr">
                        <a:lnL w="12700" cap="flat" cmpd="sng" algn="ctr">
                          <a:noFill/>
                          <a:prstDash val="solid"/>
                          <a:round/>
                          <a:headEnd type="none" w="med" len="med"/>
                          <a:tailEnd type="none" w="med" len="med"/>
                        </a:lnL>
                      </a:tcPr>
                    </a:tc>
                    <a:tc>
                      <a:txBody>
                        <a:bodyPr/>
                        <a:lstStyle/>
                        <a:p>
                          <a:pPr algn="ctr"/>
                          <a:r>
                            <a:rPr lang="es-ES" sz="1600" dirty="0"/>
                            <a:t>Banda [Hz]</a:t>
                          </a:r>
                          <a:endParaRPr lang="es-AR" sz="1600" dirty="0"/>
                        </a:p>
                      </a:txBody>
                      <a:tcPr anchor="ctr"/>
                    </a:tc>
                    <a:tc>
                      <a:txBody>
                        <a:bodyPr/>
                        <a:lstStyle/>
                        <a:p>
                          <a:endParaRPr lang="es-AR"/>
                        </a:p>
                      </a:txBody>
                      <a:tcPr anchor="ctr">
                        <a:lnR w="12700" cap="flat" cmpd="sng" algn="ctr">
                          <a:noFill/>
                          <a:prstDash val="solid"/>
                          <a:round/>
                          <a:headEnd type="none" w="med" len="med"/>
                          <a:tailEnd type="none" w="med" len="med"/>
                        </a:lnR>
                        <a:blipFill>
                          <a:blip r:embed="rId2"/>
                          <a:stretch>
                            <a:fillRect l="-199592" t="-1639" r="-408" b="-914754"/>
                          </a:stretch>
                        </a:blipFill>
                      </a:tcPr>
                    </a:tc>
                    <a:extLst>
                      <a:ext uri="{0D108BD9-81ED-4DB2-BD59-A6C34878D82A}">
                        <a16:rowId xmlns:a16="http://schemas.microsoft.com/office/drawing/2014/main" val="1086520725"/>
                      </a:ext>
                    </a:extLst>
                  </a:tr>
                  <a:tr h="370840">
                    <a:tc>
                      <a:txBody>
                        <a:bodyPr/>
                        <a:lstStyle/>
                        <a:p>
                          <a:pPr algn="ctr"/>
                          <a:r>
                            <a:rPr lang="es-ES" sz="1600" kern="1200" dirty="0">
                              <a:solidFill>
                                <a:schemeClr val="tx1"/>
                              </a:solidFill>
                              <a:latin typeface="+mn-lt"/>
                              <a:ea typeface="+mn-ea"/>
                              <a:cs typeface="+mn-cs"/>
                            </a:rPr>
                            <a:t>BD reales</a:t>
                          </a:r>
                          <a:endParaRPr lang="es-AR" sz="160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rowSpan="3">
                      <a:txBody>
                        <a:bodyPr/>
                        <a:lstStyle/>
                        <a:p>
                          <a:pPr algn="ctr"/>
                          <a:r>
                            <a:rPr lang="es-ES" sz="1600" dirty="0"/>
                            <a:t>250</a:t>
                          </a:r>
                          <a:endParaRPr lang="es-AR" sz="1600" dirty="0"/>
                        </a:p>
                      </a:txBody>
                      <a:tcPr anchor="ctr"/>
                    </a:tc>
                    <a:tc>
                      <a:txBody>
                        <a:bodyPr/>
                        <a:lstStyle/>
                        <a:p>
                          <a:pPr marL="0" algn="ctr" defTabSz="914400" rtl="0" eaLnBrk="1" latinLnBrk="0" hangingPunct="1"/>
                          <a:r>
                            <a:rPr lang="es-ES" sz="1600" kern="1200" dirty="0">
                              <a:solidFill>
                                <a:schemeClr val="tx1"/>
                              </a:solidFill>
                              <a:latin typeface="+mn-lt"/>
                              <a:ea typeface="+mn-ea"/>
                              <a:cs typeface="+mn-cs"/>
                            </a:rPr>
                            <a:t>2.261</a:t>
                          </a:r>
                          <a:endParaRPr lang="es-AR" sz="1600" kern="1200" dirty="0">
                            <a:solidFill>
                              <a:schemeClr val="tx1"/>
                            </a:solidFill>
                            <a:latin typeface="+mn-lt"/>
                            <a:ea typeface="+mn-ea"/>
                            <a:cs typeface="+mn-cs"/>
                          </a:endParaRPr>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1661457754"/>
                      </a:ext>
                    </a:extLst>
                  </a:tr>
                  <a:tr h="370840">
                    <a:tc>
                      <a:txBody>
                        <a:bodyPr/>
                        <a:lstStyle/>
                        <a:p>
                          <a:pPr algn="ctr"/>
                          <a:r>
                            <a:rPr lang="es-ES" sz="1600" kern="1200" dirty="0">
                              <a:solidFill>
                                <a:schemeClr val="tx1"/>
                              </a:solidFill>
                              <a:latin typeface="+mn-lt"/>
                              <a:ea typeface="+mn-ea"/>
                              <a:cs typeface="+mn-cs"/>
                            </a:rPr>
                            <a:t>BD combinadas</a:t>
                          </a:r>
                          <a:endParaRPr lang="es-AR" sz="160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vMerge="1">
                      <a:txBody>
                        <a:bodyPr/>
                        <a:lstStyle/>
                        <a:p>
                          <a:endParaRPr lang="es-AR" dirty="0"/>
                        </a:p>
                      </a:txBody>
                      <a:tcPr/>
                    </a:tc>
                    <a:tc>
                      <a:txBody>
                        <a:bodyPr/>
                        <a:lstStyle/>
                        <a:p>
                          <a:pPr marL="0" algn="ctr" defTabSz="914400" rtl="0" eaLnBrk="1" latinLnBrk="0" hangingPunct="1"/>
                          <a:r>
                            <a:rPr lang="es-ES" sz="1600" kern="1200" dirty="0">
                              <a:solidFill>
                                <a:schemeClr val="tx1"/>
                              </a:solidFill>
                              <a:latin typeface="+mn-lt"/>
                              <a:ea typeface="+mn-ea"/>
                              <a:cs typeface="+mn-cs"/>
                            </a:rPr>
                            <a:t>0.896</a:t>
                          </a:r>
                          <a:endParaRPr lang="es-AR" sz="1600" kern="1200" dirty="0">
                            <a:solidFill>
                              <a:schemeClr val="tx1"/>
                            </a:solidFill>
                            <a:latin typeface="+mn-lt"/>
                            <a:ea typeface="+mn-ea"/>
                            <a:cs typeface="+mn-cs"/>
                          </a:endParaRP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496497340"/>
                      </a:ext>
                    </a:extLst>
                  </a:tr>
                  <a:tr h="370840">
                    <a:tc>
                      <a:txBody>
                        <a:bodyPr/>
                        <a:lstStyle/>
                        <a:p>
                          <a:pPr algn="ctr"/>
                          <a:r>
                            <a:rPr lang="es-ES" sz="1600" kern="1200" dirty="0">
                              <a:solidFill>
                                <a:schemeClr val="tx1"/>
                              </a:solidFill>
                              <a:latin typeface="+mn-lt"/>
                              <a:ea typeface="+mn-ea"/>
                              <a:cs typeface="+mn-cs"/>
                            </a:rPr>
                            <a:t>RIR</a:t>
                          </a:r>
                          <a:endParaRPr lang="es-AR" sz="160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vMerge="1">
                      <a:txBody>
                        <a:bodyPr/>
                        <a:lstStyle/>
                        <a:p>
                          <a:endParaRPr lang="es-AR" dirty="0"/>
                        </a:p>
                      </a:txBody>
                      <a:tcPr/>
                    </a:tc>
                    <a:tc>
                      <a:txBody>
                        <a:bodyPr/>
                        <a:lstStyle/>
                        <a:p>
                          <a:pPr marL="0" algn="ctr" defTabSz="914400" rtl="0" eaLnBrk="1" latinLnBrk="0" hangingPunct="1"/>
                          <a:r>
                            <a:rPr lang="es-ES" sz="1600" kern="1200" dirty="0">
                              <a:solidFill>
                                <a:schemeClr val="tx1"/>
                              </a:solidFill>
                              <a:latin typeface="+mn-lt"/>
                              <a:ea typeface="+mn-ea"/>
                              <a:cs typeface="+mn-cs"/>
                            </a:rPr>
                            <a:t>1.269</a:t>
                          </a:r>
                          <a:endParaRPr lang="es-AR" sz="1600" kern="1200" dirty="0">
                            <a:solidFill>
                              <a:schemeClr val="tx1"/>
                            </a:solidFill>
                            <a:latin typeface="+mn-lt"/>
                            <a:ea typeface="+mn-ea"/>
                            <a:cs typeface="+mn-cs"/>
                          </a:endParaRP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160429527"/>
                      </a:ext>
                    </a:extLst>
                  </a:tr>
                  <a:tr h="370840">
                    <a:tc>
                      <a:txBody>
                        <a:bodyPr/>
                        <a:lstStyle/>
                        <a:p>
                          <a:pPr algn="ctr"/>
                          <a:r>
                            <a:rPr lang="es-ES" sz="1600" dirty="0"/>
                            <a:t>BD reales</a:t>
                          </a:r>
                          <a:endParaRPr lang="es-AR" sz="1600" dirty="0"/>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rowSpan="3">
                      <a:txBody>
                        <a:bodyPr/>
                        <a:lstStyle/>
                        <a:p>
                          <a:pPr algn="ctr"/>
                          <a:r>
                            <a:rPr lang="es-ES" sz="1600" dirty="0"/>
                            <a:t>500</a:t>
                          </a:r>
                          <a:endParaRPr lang="es-AR" sz="1600" dirty="0"/>
                        </a:p>
                      </a:txBody>
                      <a:tcPr anchor="ctr"/>
                    </a:tc>
                    <a:tc>
                      <a:txBody>
                        <a:bodyPr/>
                        <a:lstStyle/>
                        <a:p>
                          <a:pPr marL="0" algn="ctr" defTabSz="914400" rtl="0" eaLnBrk="1" latinLnBrk="0" hangingPunct="1"/>
                          <a:r>
                            <a:rPr lang="es-ES" sz="1600" kern="1200" dirty="0">
                              <a:solidFill>
                                <a:schemeClr val="tx1"/>
                              </a:solidFill>
                              <a:latin typeface="+mn-lt"/>
                              <a:ea typeface="+mn-ea"/>
                              <a:cs typeface="+mn-cs"/>
                            </a:rPr>
                            <a:t>2.526</a:t>
                          </a:r>
                          <a:endParaRPr lang="es-AR" sz="1600" kern="1200" dirty="0">
                            <a:solidFill>
                              <a:schemeClr val="tx1"/>
                            </a:solidFill>
                            <a:latin typeface="+mn-lt"/>
                            <a:ea typeface="+mn-ea"/>
                            <a:cs typeface="+mn-cs"/>
                          </a:endParaRPr>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481519076"/>
                      </a:ext>
                    </a:extLst>
                  </a:tr>
                  <a:tr h="370840">
                    <a:tc>
                      <a:txBody>
                        <a:bodyPr/>
                        <a:lstStyle/>
                        <a:p>
                          <a:pPr algn="ctr"/>
                          <a:r>
                            <a:rPr lang="es-ES" sz="1600" dirty="0"/>
                            <a:t>BD combinadas</a:t>
                          </a:r>
                          <a:endParaRPr lang="es-AR" sz="16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vMerge="1">
                      <a:txBody>
                        <a:bodyPr/>
                        <a:lstStyle/>
                        <a:p>
                          <a:endParaRPr lang="es-AR" dirty="0"/>
                        </a:p>
                      </a:txBody>
                      <a:tcPr/>
                    </a:tc>
                    <a:tc>
                      <a:txBody>
                        <a:bodyPr/>
                        <a:lstStyle/>
                        <a:p>
                          <a:pPr marL="0" algn="ctr" defTabSz="914400" rtl="0" eaLnBrk="1" latinLnBrk="0" hangingPunct="1"/>
                          <a:r>
                            <a:rPr lang="es-ES" sz="1600" kern="1200" dirty="0">
                              <a:solidFill>
                                <a:schemeClr val="tx1"/>
                              </a:solidFill>
                              <a:latin typeface="+mn-lt"/>
                              <a:ea typeface="+mn-ea"/>
                              <a:cs typeface="+mn-cs"/>
                            </a:rPr>
                            <a:t>1.634</a:t>
                          </a:r>
                          <a:endParaRPr lang="es-AR" sz="1600" kern="1200" dirty="0">
                            <a:solidFill>
                              <a:schemeClr val="tx1"/>
                            </a:solidFill>
                            <a:latin typeface="+mn-lt"/>
                            <a:ea typeface="+mn-ea"/>
                            <a:cs typeface="+mn-cs"/>
                          </a:endParaRP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634679269"/>
                      </a:ext>
                    </a:extLst>
                  </a:tr>
                  <a:tr h="370840">
                    <a:tc>
                      <a:txBody>
                        <a:bodyPr/>
                        <a:lstStyle/>
                        <a:p>
                          <a:pPr algn="ctr"/>
                          <a:r>
                            <a:rPr lang="es-ES" sz="1600" dirty="0"/>
                            <a:t>RIR</a:t>
                          </a:r>
                          <a:endParaRPr lang="es-AR" sz="16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vMerge="1">
                      <a:txBody>
                        <a:bodyPr/>
                        <a:lstStyle/>
                        <a:p>
                          <a:endParaRPr lang="es-AR" dirty="0"/>
                        </a:p>
                      </a:txBody>
                      <a:tcPr/>
                    </a:tc>
                    <a:tc>
                      <a:txBody>
                        <a:bodyPr/>
                        <a:lstStyle/>
                        <a:p>
                          <a:pPr marL="0" algn="ctr" defTabSz="914400" rtl="0" eaLnBrk="1" latinLnBrk="0" hangingPunct="1"/>
                          <a:r>
                            <a:rPr lang="es-ES" sz="1600" kern="1200" dirty="0">
                              <a:solidFill>
                                <a:schemeClr val="tx1"/>
                              </a:solidFill>
                              <a:latin typeface="+mn-lt"/>
                              <a:ea typeface="+mn-ea"/>
                              <a:cs typeface="+mn-cs"/>
                            </a:rPr>
                            <a:t>1.645</a:t>
                          </a:r>
                          <a:endParaRPr lang="es-AR" sz="1600" kern="1200" dirty="0">
                            <a:solidFill>
                              <a:schemeClr val="tx1"/>
                            </a:solidFill>
                            <a:latin typeface="+mn-lt"/>
                            <a:ea typeface="+mn-ea"/>
                            <a:cs typeface="+mn-cs"/>
                          </a:endParaRP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285280160"/>
                      </a:ext>
                    </a:extLst>
                  </a:tr>
                  <a:tr h="370840">
                    <a:tc>
                      <a:txBody>
                        <a:bodyPr/>
                        <a:lstStyle/>
                        <a:p>
                          <a:pPr algn="ctr"/>
                          <a:r>
                            <a:rPr lang="es-ES" sz="1600" dirty="0"/>
                            <a:t>BD reales</a:t>
                          </a:r>
                          <a:endParaRPr lang="es-AR" sz="1600" dirty="0"/>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rowSpan="3">
                      <a:txBody>
                        <a:bodyPr/>
                        <a:lstStyle/>
                        <a:p>
                          <a:pPr algn="ctr"/>
                          <a:r>
                            <a:rPr lang="es-ES" sz="1600" dirty="0"/>
                            <a:t>1000</a:t>
                          </a:r>
                          <a:endParaRPr lang="es-AR" sz="1600" dirty="0"/>
                        </a:p>
                      </a:txBody>
                      <a:tcPr anchor="ctr"/>
                    </a:tc>
                    <a:tc>
                      <a:txBody>
                        <a:bodyPr/>
                        <a:lstStyle/>
                        <a:p>
                          <a:pPr marL="0" algn="ctr" defTabSz="914400" rtl="0" eaLnBrk="1" latinLnBrk="0" hangingPunct="1"/>
                          <a:r>
                            <a:rPr lang="es-ES" sz="1600" kern="1200" dirty="0">
                              <a:solidFill>
                                <a:schemeClr val="tx1"/>
                              </a:solidFill>
                              <a:latin typeface="+mn-lt"/>
                              <a:ea typeface="+mn-ea"/>
                              <a:cs typeface="+mn-cs"/>
                            </a:rPr>
                            <a:t>2.249</a:t>
                          </a:r>
                          <a:endParaRPr lang="es-AR" sz="1600" kern="1200" dirty="0">
                            <a:solidFill>
                              <a:schemeClr val="tx1"/>
                            </a:solidFill>
                            <a:latin typeface="+mn-lt"/>
                            <a:ea typeface="+mn-ea"/>
                            <a:cs typeface="+mn-cs"/>
                          </a:endParaRPr>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3927399187"/>
                      </a:ext>
                    </a:extLst>
                  </a:tr>
                  <a:tr h="370840">
                    <a:tc>
                      <a:txBody>
                        <a:bodyPr/>
                        <a:lstStyle/>
                        <a:p>
                          <a:pPr algn="ctr"/>
                          <a:r>
                            <a:rPr lang="es-ES" sz="1600" dirty="0"/>
                            <a:t>BD combinadas</a:t>
                          </a:r>
                          <a:endParaRPr lang="es-AR" sz="16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vMerge="1">
                      <a:txBody>
                        <a:bodyPr/>
                        <a:lstStyle/>
                        <a:p>
                          <a:endParaRPr lang="es-AR" dirty="0"/>
                        </a:p>
                      </a:txBody>
                      <a:tcPr/>
                    </a:tc>
                    <a:tc>
                      <a:txBody>
                        <a:bodyPr/>
                        <a:lstStyle/>
                        <a:p>
                          <a:pPr marL="0" algn="ctr" defTabSz="914400" rtl="0" eaLnBrk="1" latinLnBrk="0" hangingPunct="1"/>
                          <a:r>
                            <a:rPr lang="es-ES" sz="1600" kern="1200" dirty="0">
                              <a:solidFill>
                                <a:schemeClr val="tx1"/>
                              </a:solidFill>
                              <a:latin typeface="+mn-lt"/>
                              <a:ea typeface="+mn-ea"/>
                              <a:cs typeface="+mn-cs"/>
                            </a:rPr>
                            <a:t>1.567</a:t>
                          </a:r>
                          <a:endParaRPr lang="es-AR" sz="1600" kern="1200" dirty="0">
                            <a:solidFill>
                              <a:schemeClr val="tx1"/>
                            </a:solidFill>
                            <a:latin typeface="+mn-lt"/>
                            <a:ea typeface="+mn-ea"/>
                            <a:cs typeface="+mn-cs"/>
                          </a:endParaRP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579904174"/>
                      </a:ext>
                    </a:extLst>
                  </a:tr>
                  <a:tr h="370840">
                    <a:tc>
                      <a:txBody>
                        <a:bodyPr/>
                        <a:lstStyle/>
                        <a:p>
                          <a:pPr algn="ctr"/>
                          <a:r>
                            <a:rPr lang="es-ES" sz="1600" dirty="0"/>
                            <a:t>RIR</a:t>
                          </a:r>
                          <a:endParaRPr lang="es-AR" sz="16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vMerge="1">
                      <a:txBody>
                        <a:bodyPr/>
                        <a:lstStyle/>
                        <a:p>
                          <a:endParaRPr lang="es-AR" dirty="0"/>
                        </a:p>
                      </a:txBody>
                      <a:tcPr/>
                    </a:tc>
                    <a:tc>
                      <a:txBody>
                        <a:bodyPr/>
                        <a:lstStyle/>
                        <a:p>
                          <a:pPr marL="0" algn="ctr" defTabSz="914400" rtl="0" eaLnBrk="1" latinLnBrk="0" hangingPunct="1"/>
                          <a:r>
                            <a:rPr lang="es-ES" sz="1600" kern="1200" dirty="0">
                              <a:solidFill>
                                <a:schemeClr val="tx1"/>
                              </a:solidFill>
                              <a:latin typeface="+mn-lt"/>
                              <a:ea typeface="+mn-ea"/>
                              <a:cs typeface="+mn-cs"/>
                            </a:rPr>
                            <a:t>1.672</a:t>
                          </a:r>
                          <a:endParaRPr lang="es-AR" sz="1600" kern="1200" dirty="0">
                            <a:solidFill>
                              <a:schemeClr val="tx1"/>
                            </a:solidFill>
                            <a:latin typeface="+mn-lt"/>
                            <a:ea typeface="+mn-ea"/>
                            <a:cs typeface="+mn-cs"/>
                          </a:endParaRP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992012750"/>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7" name="Tabla 6">
                <a:extLst>
                  <a:ext uri="{FF2B5EF4-FFF2-40B4-BE49-F238E27FC236}">
                    <a16:creationId xmlns:a16="http://schemas.microsoft.com/office/drawing/2014/main" id="{CFFE1A4D-1154-2A5B-6F24-F5C3D080D6D3}"/>
                  </a:ext>
                </a:extLst>
              </p:cNvPr>
              <p:cNvGraphicFramePr>
                <a:graphicFrameLocks noGrp="1"/>
              </p:cNvGraphicFramePr>
              <p:nvPr>
                <p:extLst>
                  <p:ext uri="{D42A27DB-BD31-4B8C-83A1-F6EECF244321}">
                    <p14:modId xmlns:p14="http://schemas.microsoft.com/office/powerpoint/2010/main" val="4287958115"/>
                  </p:ext>
                </p:extLst>
              </p:nvPr>
            </p:nvGraphicFramePr>
            <p:xfrm>
              <a:off x="4638994" y="2269131"/>
              <a:ext cx="4464495" cy="3708403"/>
            </p:xfrm>
            <a:graphic>
              <a:graphicData uri="http://schemas.openxmlformats.org/drawingml/2006/table">
                <a:tbl>
                  <a:tblPr firstRow="1" bandRow="1">
                    <a:tableStyleId>{5940675A-B579-460E-94D1-54222C63F5DA}</a:tableStyleId>
                  </a:tblPr>
                  <a:tblGrid>
                    <a:gridCol w="1488165">
                      <a:extLst>
                        <a:ext uri="{9D8B030D-6E8A-4147-A177-3AD203B41FA5}">
                          <a16:colId xmlns:a16="http://schemas.microsoft.com/office/drawing/2014/main" val="1351639394"/>
                        </a:ext>
                      </a:extLst>
                    </a:gridCol>
                    <a:gridCol w="1488165">
                      <a:extLst>
                        <a:ext uri="{9D8B030D-6E8A-4147-A177-3AD203B41FA5}">
                          <a16:colId xmlns:a16="http://schemas.microsoft.com/office/drawing/2014/main" val="2036493517"/>
                        </a:ext>
                      </a:extLst>
                    </a:gridCol>
                    <a:gridCol w="1488165">
                      <a:extLst>
                        <a:ext uri="{9D8B030D-6E8A-4147-A177-3AD203B41FA5}">
                          <a16:colId xmlns:a16="http://schemas.microsoft.com/office/drawing/2014/main" val="2632634823"/>
                        </a:ext>
                      </a:extLst>
                    </a:gridCol>
                  </a:tblGrid>
                  <a:tr h="363859">
                    <a:tc>
                      <a:txBody>
                        <a:bodyPr/>
                        <a:lstStyle/>
                        <a:p>
                          <a:pPr algn="ctr"/>
                          <a:r>
                            <a:rPr lang="es-ES" sz="1600" dirty="0"/>
                            <a:t>Obtenido de</a:t>
                          </a:r>
                          <a:endParaRPr lang="es-AR" sz="1600" dirty="0"/>
                        </a:p>
                      </a:txBody>
                      <a:tcPr anchor="ctr">
                        <a:lnL w="12700" cap="flat" cmpd="sng" algn="ctr">
                          <a:noFill/>
                          <a:prstDash val="solid"/>
                          <a:round/>
                          <a:headEnd type="none" w="med" len="med"/>
                          <a:tailEnd type="none" w="med" len="med"/>
                        </a:lnL>
                      </a:tcPr>
                    </a:tc>
                    <a:tc>
                      <a:txBody>
                        <a:bodyPr/>
                        <a:lstStyle/>
                        <a:p>
                          <a:pPr algn="ctr"/>
                          <a:r>
                            <a:rPr lang="es-ES" sz="1600" dirty="0"/>
                            <a:t>Banda [Hz]</a:t>
                          </a:r>
                          <a:endParaRPr lang="es-AR" sz="1600" dirty="0"/>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s-AR" sz="1600" i="1" smtClean="0">
                                        <a:latin typeface="Cambria Math" panose="02040503050406030204" pitchFamily="18" charset="0"/>
                                      </a:rPr>
                                    </m:ctrlPr>
                                  </m:sSubPr>
                                  <m:e>
                                    <m:r>
                                      <m:rPr>
                                        <m:sty m:val="p"/>
                                      </m:rPr>
                                      <a:rPr lang="es-ES" sz="1600" b="0" smtClean="0">
                                        <a:latin typeface="Cambria Math" panose="02040503050406030204" pitchFamily="18" charset="0"/>
                                      </a:rPr>
                                      <m:t>T</m:t>
                                    </m:r>
                                  </m:e>
                                  <m:sub>
                                    <m:r>
                                      <a:rPr lang="es-ES" sz="1600" b="0" smtClean="0">
                                        <a:latin typeface="Cambria Math" panose="02040503050406030204" pitchFamily="18" charset="0"/>
                                      </a:rPr>
                                      <m:t>30</m:t>
                                    </m:r>
                                  </m:sub>
                                </m:sSub>
                                <m:r>
                                  <a:rPr lang="es-ES" sz="1600" b="0" smtClean="0">
                                    <a:latin typeface="Cambria Math" panose="02040503050406030204" pitchFamily="18" charset="0"/>
                                  </a:rPr>
                                  <m:t>[</m:t>
                                </m:r>
                                <m:r>
                                  <m:rPr>
                                    <m:sty m:val="p"/>
                                  </m:rPr>
                                  <a:rPr lang="es-ES" sz="1600" b="0" smtClean="0">
                                    <a:latin typeface="Cambria Math" panose="02040503050406030204" pitchFamily="18" charset="0"/>
                                  </a:rPr>
                                  <m:t>s</m:t>
                                </m:r>
                                <m:r>
                                  <a:rPr lang="es-ES" sz="1600" b="0" smtClean="0">
                                    <a:latin typeface="Cambria Math" panose="02040503050406030204" pitchFamily="18" charset="0"/>
                                  </a:rPr>
                                  <m:t>]</m:t>
                                </m:r>
                              </m:oMath>
                            </m:oMathPara>
                          </a14:m>
                          <a:endParaRPr lang="es-AR" sz="1600" i="0" dirty="0"/>
                        </a:p>
                      </a:txBody>
                      <a:tcPr anchor="ctr">
                        <a:lnR w="12700" cap="flat" cmpd="sng" algn="ctr">
                          <a:noFill/>
                          <a:prstDash val="solid"/>
                          <a:round/>
                          <a:headEnd type="none" w="med" len="med"/>
                          <a:tailEnd type="none" w="med" len="med"/>
                        </a:lnR>
                      </a:tcPr>
                    </a:tc>
                    <a:extLst>
                      <a:ext uri="{0D108BD9-81ED-4DB2-BD59-A6C34878D82A}">
                        <a16:rowId xmlns:a16="http://schemas.microsoft.com/office/drawing/2014/main" val="3316353450"/>
                      </a:ext>
                    </a:extLst>
                  </a:tr>
                  <a:tr h="371616">
                    <a:tc>
                      <a:txBody>
                        <a:bodyPr/>
                        <a:lstStyle/>
                        <a:p>
                          <a:pPr algn="ctr"/>
                          <a:r>
                            <a:rPr lang="es-ES" sz="1600" dirty="0"/>
                            <a:t>BD reales</a:t>
                          </a:r>
                          <a:endParaRPr lang="es-AR" sz="1600" dirty="0"/>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rowSpan="3">
                      <a:txBody>
                        <a:bodyPr/>
                        <a:lstStyle/>
                        <a:p>
                          <a:pPr algn="ctr"/>
                          <a:r>
                            <a:rPr lang="es-ES" sz="1600" dirty="0"/>
                            <a:t>2000</a:t>
                          </a:r>
                          <a:endParaRPr lang="es-AR" sz="1600" dirty="0"/>
                        </a:p>
                      </a:txBody>
                      <a:tcPr anchor="ctr"/>
                    </a:tc>
                    <a:tc>
                      <a:txBody>
                        <a:bodyPr/>
                        <a:lstStyle/>
                        <a:p>
                          <a:pPr algn="ctr"/>
                          <a:r>
                            <a:rPr lang="es-ES" sz="1600" dirty="0"/>
                            <a:t>2.326</a:t>
                          </a:r>
                          <a:endParaRPr lang="es-AR" sz="1600" dirty="0"/>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23651958"/>
                      </a:ext>
                    </a:extLst>
                  </a:tr>
                  <a:tr h="371616">
                    <a:tc>
                      <a:txBody>
                        <a:bodyPr/>
                        <a:lstStyle/>
                        <a:p>
                          <a:pPr algn="ctr"/>
                          <a:r>
                            <a:rPr lang="es-ES" sz="1600" dirty="0"/>
                            <a:t>BD combinadas</a:t>
                          </a:r>
                          <a:endParaRPr lang="es-AR" sz="16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vMerge="1">
                      <a:txBody>
                        <a:bodyPr/>
                        <a:lstStyle/>
                        <a:p>
                          <a:endParaRPr lang="es-AR" dirty="0"/>
                        </a:p>
                      </a:txBody>
                      <a:tcPr/>
                    </a:tc>
                    <a:tc>
                      <a:txBody>
                        <a:bodyPr/>
                        <a:lstStyle/>
                        <a:p>
                          <a:pPr algn="ctr"/>
                          <a:r>
                            <a:rPr lang="es-ES" sz="1600" dirty="0"/>
                            <a:t>1.463</a:t>
                          </a:r>
                          <a:endParaRPr lang="es-AR" sz="16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8471602"/>
                      </a:ext>
                    </a:extLst>
                  </a:tr>
                  <a:tr h="371616">
                    <a:tc>
                      <a:txBody>
                        <a:bodyPr/>
                        <a:lstStyle/>
                        <a:p>
                          <a:pPr algn="ctr"/>
                          <a:r>
                            <a:rPr lang="es-ES" sz="1600" dirty="0"/>
                            <a:t>RIR</a:t>
                          </a:r>
                          <a:endParaRPr lang="es-AR" sz="16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vMerge="1">
                      <a:txBody>
                        <a:bodyPr/>
                        <a:lstStyle/>
                        <a:p>
                          <a:endParaRPr lang="es-AR" dirty="0"/>
                        </a:p>
                      </a:txBody>
                      <a:tcPr/>
                    </a:tc>
                    <a:tc>
                      <a:txBody>
                        <a:bodyPr/>
                        <a:lstStyle/>
                        <a:p>
                          <a:pPr algn="ctr"/>
                          <a:r>
                            <a:rPr lang="es-ES" sz="1600" dirty="0"/>
                            <a:t>1.340</a:t>
                          </a:r>
                          <a:endParaRPr lang="es-AR" sz="16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3685655028"/>
                      </a:ext>
                    </a:extLst>
                  </a:tr>
                  <a:tr h="371616">
                    <a:tc>
                      <a:txBody>
                        <a:bodyPr/>
                        <a:lstStyle/>
                        <a:p>
                          <a:pPr algn="ctr"/>
                          <a:r>
                            <a:rPr lang="es-ES" sz="1600" dirty="0"/>
                            <a:t>BD reales</a:t>
                          </a:r>
                          <a:endParaRPr lang="es-AR" sz="1600" dirty="0"/>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rowSpan="3">
                      <a:txBody>
                        <a:bodyPr/>
                        <a:lstStyle/>
                        <a:p>
                          <a:pPr algn="ctr"/>
                          <a:r>
                            <a:rPr lang="es-ES" sz="1600" dirty="0"/>
                            <a:t>4000</a:t>
                          </a:r>
                          <a:endParaRPr lang="es-AR" sz="1600" dirty="0"/>
                        </a:p>
                      </a:txBody>
                      <a:tcPr anchor="ctr"/>
                    </a:tc>
                    <a:tc>
                      <a:txBody>
                        <a:bodyPr/>
                        <a:lstStyle/>
                        <a:p>
                          <a:pPr algn="ctr"/>
                          <a:r>
                            <a:rPr lang="es-ES" sz="1600" dirty="0"/>
                            <a:t>1.761</a:t>
                          </a:r>
                          <a:endParaRPr lang="es-AR" sz="1600" dirty="0"/>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1553156596"/>
                      </a:ext>
                    </a:extLst>
                  </a:tr>
                  <a:tr h="371616">
                    <a:tc>
                      <a:txBody>
                        <a:bodyPr/>
                        <a:lstStyle/>
                        <a:p>
                          <a:pPr algn="ctr"/>
                          <a:r>
                            <a:rPr lang="es-ES" sz="1600" dirty="0"/>
                            <a:t>BD combinadas</a:t>
                          </a:r>
                          <a:endParaRPr lang="es-AR" sz="16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vMerge="1">
                      <a:txBody>
                        <a:bodyPr/>
                        <a:lstStyle/>
                        <a:p>
                          <a:endParaRPr lang="es-AR" dirty="0"/>
                        </a:p>
                      </a:txBody>
                      <a:tcPr/>
                    </a:tc>
                    <a:tc>
                      <a:txBody>
                        <a:bodyPr/>
                        <a:lstStyle/>
                        <a:p>
                          <a:pPr algn="ctr"/>
                          <a:r>
                            <a:rPr lang="es-ES" sz="1600" dirty="0"/>
                            <a:t>1.028</a:t>
                          </a:r>
                          <a:endParaRPr lang="es-AR" sz="16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331774584"/>
                      </a:ext>
                    </a:extLst>
                  </a:tr>
                  <a:tr h="371616">
                    <a:tc>
                      <a:txBody>
                        <a:bodyPr/>
                        <a:lstStyle/>
                        <a:p>
                          <a:pPr algn="ctr"/>
                          <a:r>
                            <a:rPr lang="es-ES" sz="1600" dirty="0"/>
                            <a:t>RIR</a:t>
                          </a:r>
                          <a:endParaRPr lang="es-AR" sz="16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vMerge="1">
                      <a:txBody>
                        <a:bodyPr/>
                        <a:lstStyle/>
                        <a:p>
                          <a:endParaRPr lang="es-AR" dirty="0"/>
                        </a:p>
                      </a:txBody>
                      <a:tcPr/>
                    </a:tc>
                    <a:tc>
                      <a:txBody>
                        <a:bodyPr/>
                        <a:lstStyle/>
                        <a:p>
                          <a:pPr algn="ctr"/>
                          <a:r>
                            <a:rPr lang="es-ES" sz="1600" dirty="0"/>
                            <a:t>0.954</a:t>
                          </a:r>
                          <a:endParaRPr lang="es-AR" sz="16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1272093472"/>
                      </a:ext>
                    </a:extLst>
                  </a:tr>
                  <a:tr h="371616">
                    <a:tc>
                      <a:txBody>
                        <a:bodyPr/>
                        <a:lstStyle/>
                        <a:p>
                          <a:pPr algn="ctr"/>
                          <a:r>
                            <a:rPr lang="es-ES" sz="1600" dirty="0"/>
                            <a:t>BD reales</a:t>
                          </a:r>
                          <a:endParaRPr lang="es-AR" sz="1600" dirty="0"/>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rowSpan="3">
                      <a:txBody>
                        <a:bodyPr/>
                        <a:lstStyle/>
                        <a:p>
                          <a:pPr algn="ctr"/>
                          <a:r>
                            <a:rPr lang="es-ES" sz="1600" dirty="0"/>
                            <a:t>8000</a:t>
                          </a:r>
                          <a:endParaRPr lang="es-AR" sz="1600" dirty="0"/>
                        </a:p>
                      </a:txBody>
                      <a:tcPr anchor="ctr"/>
                    </a:tc>
                    <a:tc>
                      <a:txBody>
                        <a:bodyPr/>
                        <a:lstStyle/>
                        <a:p>
                          <a:pPr algn="ctr"/>
                          <a:r>
                            <a:rPr lang="es-ES" sz="1600" dirty="0"/>
                            <a:t>1.206</a:t>
                          </a:r>
                          <a:endParaRPr lang="es-AR" sz="1600" dirty="0"/>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3404687463"/>
                      </a:ext>
                    </a:extLst>
                  </a:tr>
                  <a:tr h="371616">
                    <a:tc>
                      <a:txBody>
                        <a:bodyPr/>
                        <a:lstStyle/>
                        <a:p>
                          <a:pPr algn="ctr"/>
                          <a:r>
                            <a:rPr lang="es-ES" sz="1600" dirty="0"/>
                            <a:t>BD combinadas</a:t>
                          </a:r>
                          <a:endParaRPr lang="es-AR" sz="16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vMerge="1">
                      <a:txBody>
                        <a:bodyPr/>
                        <a:lstStyle/>
                        <a:p>
                          <a:endParaRPr lang="es-AR" dirty="0"/>
                        </a:p>
                      </a:txBody>
                      <a:tcPr/>
                    </a:tc>
                    <a:tc>
                      <a:txBody>
                        <a:bodyPr/>
                        <a:lstStyle/>
                        <a:p>
                          <a:pPr algn="ctr"/>
                          <a:r>
                            <a:rPr lang="es-ES" sz="1600" dirty="0"/>
                            <a:t>1.002</a:t>
                          </a:r>
                          <a:endParaRPr lang="es-AR" sz="16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000278612"/>
                      </a:ext>
                    </a:extLst>
                  </a:tr>
                  <a:tr h="371616">
                    <a:tc>
                      <a:txBody>
                        <a:bodyPr/>
                        <a:lstStyle/>
                        <a:p>
                          <a:pPr algn="ctr"/>
                          <a:r>
                            <a:rPr lang="es-ES" sz="1600" dirty="0"/>
                            <a:t>RIR</a:t>
                          </a:r>
                          <a:endParaRPr lang="es-AR" sz="16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vMerge="1">
                      <a:txBody>
                        <a:bodyPr/>
                        <a:lstStyle/>
                        <a:p>
                          <a:endParaRPr lang="es-AR" dirty="0"/>
                        </a:p>
                      </a:txBody>
                      <a:tcPr/>
                    </a:tc>
                    <a:tc>
                      <a:txBody>
                        <a:bodyPr/>
                        <a:lstStyle/>
                        <a:p>
                          <a:pPr algn="ctr"/>
                          <a:r>
                            <a:rPr lang="es-ES" sz="1600" dirty="0"/>
                            <a:t>0.564</a:t>
                          </a:r>
                          <a:endParaRPr lang="es-AR" sz="16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3374854008"/>
                      </a:ext>
                    </a:extLst>
                  </a:tr>
                </a:tbl>
              </a:graphicData>
            </a:graphic>
          </p:graphicFrame>
        </mc:Choice>
        <mc:Fallback>
          <p:graphicFrame>
            <p:nvGraphicFramePr>
              <p:cNvPr id="7" name="Tabla 6">
                <a:extLst>
                  <a:ext uri="{FF2B5EF4-FFF2-40B4-BE49-F238E27FC236}">
                    <a16:creationId xmlns:a16="http://schemas.microsoft.com/office/drawing/2014/main" id="{CFFE1A4D-1154-2A5B-6F24-F5C3D080D6D3}"/>
                  </a:ext>
                </a:extLst>
              </p:cNvPr>
              <p:cNvGraphicFramePr>
                <a:graphicFrameLocks noGrp="1"/>
              </p:cNvGraphicFramePr>
              <p:nvPr>
                <p:extLst>
                  <p:ext uri="{D42A27DB-BD31-4B8C-83A1-F6EECF244321}">
                    <p14:modId xmlns:p14="http://schemas.microsoft.com/office/powerpoint/2010/main" val="4287958115"/>
                  </p:ext>
                </p:extLst>
              </p:nvPr>
            </p:nvGraphicFramePr>
            <p:xfrm>
              <a:off x="4638994" y="2269131"/>
              <a:ext cx="4464495" cy="3708403"/>
            </p:xfrm>
            <a:graphic>
              <a:graphicData uri="http://schemas.openxmlformats.org/drawingml/2006/table">
                <a:tbl>
                  <a:tblPr firstRow="1" bandRow="1">
                    <a:tableStyleId>{5940675A-B579-460E-94D1-54222C63F5DA}</a:tableStyleId>
                  </a:tblPr>
                  <a:tblGrid>
                    <a:gridCol w="1488165">
                      <a:extLst>
                        <a:ext uri="{9D8B030D-6E8A-4147-A177-3AD203B41FA5}">
                          <a16:colId xmlns:a16="http://schemas.microsoft.com/office/drawing/2014/main" val="1351639394"/>
                        </a:ext>
                      </a:extLst>
                    </a:gridCol>
                    <a:gridCol w="1488165">
                      <a:extLst>
                        <a:ext uri="{9D8B030D-6E8A-4147-A177-3AD203B41FA5}">
                          <a16:colId xmlns:a16="http://schemas.microsoft.com/office/drawing/2014/main" val="2036493517"/>
                        </a:ext>
                      </a:extLst>
                    </a:gridCol>
                    <a:gridCol w="1488165">
                      <a:extLst>
                        <a:ext uri="{9D8B030D-6E8A-4147-A177-3AD203B41FA5}">
                          <a16:colId xmlns:a16="http://schemas.microsoft.com/office/drawing/2014/main" val="2632634823"/>
                        </a:ext>
                      </a:extLst>
                    </a:gridCol>
                  </a:tblGrid>
                  <a:tr h="363859">
                    <a:tc>
                      <a:txBody>
                        <a:bodyPr/>
                        <a:lstStyle/>
                        <a:p>
                          <a:pPr algn="ctr"/>
                          <a:r>
                            <a:rPr lang="es-ES" sz="1600" dirty="0"/>
                            <a:t>Obtenido de</a:t>
                          </a:r>
                          <a:endParaRPr lang="es-AR" sz="1600" dirty="0"/>
                        </a:p>
                      </a:txBody>
                      <a:tcPr anchor="ctr">
                        <a:lnL w="12700" cap="flat" cmpd="sng" algn="ctr">
                          <a:noFill/>
                          <a:prstDash val="solid"/>
                          <a:round/>
                          <a:headEnd type="none" w="med" len="med"/>
                          <a:tailEnd type="none" w="med" len="med"/>
                        </a:lnL>
                      </a:tcPr>
                    </a:tc>
                    <a:tc>
                      <a:txBody>
                        <a:bodyPr/>
                        <a:lstStyle/>
                        <a:p>
                          <a:pPr algn="ctr"/>
                          <a:r>
                            <a:rPr lang="es-ES" sz="1600" dirty="0"/>
                            <a:t>Banda [Hz]</a:t>
                          </a:r>
                          <a:endParaRPr lang="es-AR" sz="1600" dirty="0"/>
                        </a:p>
                      </a:txBody>
                      <a:tcPr anchor="ctr"/>
                    </a:tc>
                    <a:tc>
                      <a:txBody>
                        <a:bodyPr/>
                        <a:lstStyle/>
                        <a:p>
                          <a:endParaRPr lang="es-AR"/>
                        </a:p>
                      </a:txBody>
                      <a:tcPr anchor="ctr">
                        <a:lnR w="12700" cap="flat" cmpd="sng" algn="ctr">
                          <a:noFill/>
                          <a:prstDash val="solid"/>
                          <a:round/>
                          <a:headEnd type="none" w="med" len="med"/>
                          <a:tailEnd type="none" w="med" len="med"/>
                        </a:lnR>
                        <a:blipFill>
                          <a:blip r:embed="rId3"/>
                          <a:stretch>
                            <a:fillRect l="-199592" t="-1667" r="-408" b="-931667"/>
                          </a:stretch>
                        </a:blipFill>
                      </a:tcPr>
                    </a:tc>
                    <a:extLst>
                      <a:ext uri="{0D108BD9-81ED-4DB2-BD59-A6C34878D82A}">
                        <a16:rowId xmlns:a16="http://schemas.microsoft.com/office/drawing/2014/main" val="3316353450"/>
                      </a:ext>
                    </a:extLst>
                  </a:tr>
                  <a:tr h="371616">
                    <a:tc>
                      <a:txBody>
                        <a:bodyPr/>
                        <a:lstStyle/>
                        <a:p>
                          <a:pPr algn="ctr"/>
                          <a:r>
                            <a:rPr lang="es-ES" sz="1600" dirty="0"/>
                            <a:t>BD reales</a:t>
                          </a:r>
                          <a:endParaRPr lang="es-AR" sz="1600" dirty="0"/>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rowSpan="3">
                      <a:txBody>
                        <a:bodyPr/>
                        <a:lstStyle/>
                        <a:p>
                          <a:pPr algn="ctr"/>
                          <a:r>
                            <a:rPr lang="es-ES" sz="1600" dirty="0"/>
                            <a:t>2000</a:t>
                          </a:r>
                          <a:endParaRPr lang="es-AR" sz="1600" dirty="0"/>
                        </a:p>
                      </a:txBody>
                      <a:tcPr anchor="ctr"/>
                    </a:tc>
                    <a:tc>
                      <a:txBody>
                        <a:bodyPr/>
                        <a:lstStyle/>
                        <a:p>
                          <a:pPr algn="ctr"/>
                          <a:r>
                            <a:rPr lang="es-ES" sz="1600" dirty="0"/>
                            <a:t>2.326</a:t>
                          </a:r>
                          <a:endParaRPr lang="es-AR" sz="1600" dirty="0"/>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23651958"/>
                      </a:ext>
                    </a:extLst>
                  </a:tr>
                  <a:tr h="371616">
                    <a:tc>
                      <a:txBody>
                        <a:bodyPr/>
                        <a:lstStyle/>
                        <a:p>
                          <a:pPr algn="ctr"/>
                          <a:r>
                            <a:rPr lang="es-ES" sz="1600" dirty="0"/>
                            <a:t>BD combinadas</a:t>
                          </a:r>
                          <a:endParaRPr lang="es-AR" sz="16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vMerge="1">
                      <a:txBody>
                        <a:bodyPr/>
                        <a:lstStyle/>
                        <a:p>
                          <a:endParaRPr lang="es-AR" dirty="0"/>
                        </a:p>
                      </a:txBody>
                      <a:tcPr/>
                    </a:tc>
                    <a:tc>
                      <a:txBody>
                        <a:bodyPr/>
                        <a:lstStyle/>
                        <a:p>
                          <a:pPr algn="ctr"/>
                          <a:r>
                            <a:rPr lang="es-ES" sz="1600" dirty="0"/>
                            <a:t>1.463</a:t>
                          </a:r>
                          <a:endParaRPr lang="es-AR" sz="16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8471602"/>
                      </a:ext>
                    </a:extLst>
                  </a:tr>
                  <a:tr h="371616">
                    <a:tc>
                      <a:txBody>
                        <a:bodyPr/>
                        <a:lstStyle/>
                        <a:p>
                          <a:pPr algn="ctr"/>
                          <a:r>
                            <a:rPr lang="es-ES" sz="1600" dirty="0"/>
                            <a:t>RIR</a:t>
                          </a:r>
                          <a:endParaRPr lang="es-AR" sz="16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vMerge="1">
                      <a:txBody>
                        <a:bodyPr/>
                        <a:lstStyle/>
                        <a:p>
                          <a:endParaRPr lang="es-AR" dirty="0"/>
                        </a:p>
                      </a:txBody>
                      <a:tcPr/>
                    </a:tc>
                    <a:tc>
                      <a:txBody>
                        <a:bodyPr/>
                        <a:lstStyle/>
                        <a:p>
                          <a:pPr algn="ctr"/>
                          <a:r>
                            <a:rPr lang="es-ES" sz="1600" dirty="0"/>
                            <a:t>1.340</a:t>
                          </a:r>
                          <a:endParaRPr lang="es-AR" sz="16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3685655028"/>
                      </a:ext>
                    </a:extLst>
                  </a:tr>
                  <a:tr h="371616">
                    <a:tc>
                      <a:txBody>
                        <a:bodyPr/>
                        <a:lstStyle/>
                        <a:p>
                          <a:pPr algn="ctr"/>
                          <a:r>
                            <a:rPr lang="es-ES" sz="1600" dirty="0"/>
                            <a:t>BD reales</a:t>
                          </a:r>
                          <a:endParaRPr lang="es-AR" sz="1600" dirty="0"/>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rowSpan="3">
                      <a:txBody>
                        <a:bodyPr/>
                        <a:lstStyle/>
                        <a:p>
                          <a:pPr algn="ctr"/>
                          <a:r>
                            <a:rPr lang="es-ES" sz="1600" dirty="0"/>
                            <a:t>4000</a:t>
                          </a:r>
                          <a:endParaRPr lang="es-AR" sz="1600" dirty="0"/>
                        </a:p>
                      </a:txBody>
                      <a:tcPr anchor="ctr"/>
                    </a:tc>
                    <a:tc>
                      <a:txBody>
                        <a:bodyPr/>
                        <a:lstStyle/>
                        <a:p>
                          <a:pPr algn="ctr"/>
                          <a:r>
                            <a:rPr lang="es-ES" sz="1600" dirty="0"/>
                            <a:t>1.761</a:t>
                          </a:r>
                          <a:endParaRPr lang="es-AR" sz="1600" dirty="0"/>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1553156596"/>
                      </a:ext>
                    </a:extLst>
                  </a:tr>
                  <a:tr h="371616">
                    <a:tc>
                      <a:txBody>
                        <a:bodyPr/>
                        <a:lstStyle/>
                        <a:p>
                          <a:pPr algn="ctr"/>
                          <a:r>
                            <a:rPr lang="es-ES" sz="1600" dirty="0"/>
                            <a:t>BD combinadas</a:t>
                          </a:r>
                          <a:endParaRPr lang="es-AR" sz="16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vMerge="1">
                      <a:txBody>
                        <a:bodyPr/>
                        <a:lstStyle/>
                        <a:p>
                          <a:endParaRPr lang="es-AR" dirty="0"/>
                        </a:p>
                      </a:txBody>
                      <a:tcPr/>
                    </a:tc>
                    <a:tc>
                      <a:txBody>
                        <a:bodyPr/>
                        <a:lstStyle/>
                        <a:p>
                          <a:pPr algn="ctr"/>
                          <a:r>
                            <a:rPr lang="es-ES" sz="1600" dirty="0"/>
                            <a:t>1.028</a:t>
                          </a:r>
                          <a:endParaRPr lang="es-AR" sz="16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331774584"/>
                      </a:ext>
                    </a:extLst>
                  </a:tr>
                  <a:tr h="371616">
                    <a:tc>
                      <a:txBody>
                        <a:bodyPr/>
                        <a:lstStyle/>
                        <a:p>
                          <a:pPr algn="ctr"/>
                          <a:r>
                            <a:rPr lang="es-ES" sz="1600" dirty="0"/>
                            <a:t>RIR</a:t>
                          </a:r>
                          <a:endParaRPr lang="es-AR" sz="16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vMerge="1">
                      <a:txBody>
                        <a:bodyPr/>
                        <a:lstStyle/>
                        <a:p>
                          <a:endParaRPr lang="es-AR" dirty="0"/>
                        </a:p>
                      </a:txBody>
                      <a:tcPr/>
                    </a:tc>
                    <a:tc>
                      <a:txBody>
                        <a:bodyPr/>
                        <a:lstStyle/>
                        <a:p>
                          <a:pPr algn="ctr"/>
                          <a:r>
                            <a:rPr lang="es-ES" sz="1600" dirty="0"/>
                            <a:t>0.954</a:t>
                          </a:r>
                          <a:endParaRPr lang="es-AR" sz="16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1272093472"/>
                      </a:ext>
                    </a:extLst>
                  </a:tr>
                  <a:tr h="371616">
                    <a:tc>
                      <a:txBody>
                        <a:bodyPr/>
                        <a:lstStyle/>
                        <a:p>
                          <a:pPr algn="ctr"/>
                          <a:r>
                            <a:rPr lang="es-ES" sz="1600" dirty="0"/>
                            <a:t>BD reales</a:t>
                          </a:r>
                          <a:endParaRPr lang="es-AR" sz="1600" dirty="0"/>
                        </a:p>
                      </a:txBody>
                      <a:tcPr anchor="ctr">
                        <a:lnL w="12700" cap="flat" cmpd="sng" algn="ctr">
                          <a:noFill/>
                          <a:prstDash val="solid"/>
                          <a:round/>
                          <a:headEnd type="none" w="med" len="med"/>
                          <a:tailEnd type="none" w="med" len="med"/>
                        </a:lnL>
                        <a:lnB w="12700" cap="flat" cmpd="sng" algn="ctr">
                          <a:noFill/>
                          <a:prstDash val="solid"/>
                          <a:round/>
                          <a:headEnd type="none" w="med" len="med"/>
                          <a:tailEnd type="none" w="med" len="med"/>
                        </a:lnB>
                      </a:tcPr>
                    </a:tc>
                    <a:tc rowSpan="3">
                      <a:txBody>
                        <a:bodyPr/>
                        <a:lstStyle/>
                        <a:p>
                          <a:pPr algn="ctr"/>
                          <a:r>
                            <a:rPr lang="es-ES" sz="1600" dirty="0"/>
                            <a:t>8000</a:t>
                          </a:r>
                          <a:endParaRPr lang="es-AR" sz="1600" dirty="0"/>
                        </a:p>
                      </a:txBody>
                      <a:tcPr anchor="ctr"/>
                    </a:tc>
                    <a:tc>
                      <a:txBody>
                        <a:bodyPr/>
                        <a:lstStyle/>
                        <a:p>
                          <a:pPr algn="ctr"/>
                          <a:r>
                            <a:rPr lang="es-ES" sz="1600" dirty="0"/>
                            <a:t>1.206</a:t>
                          </a:r>
                          <a:endParaRPr lang="es-AR" sz="1600" dirty="0"/>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3404687463"/>
                      </a:ext>
                    </a:extLst>
                  </a:tr>
                  <a:tr h="371616">
                    <a:tc>
                      <a:txBody>
                        <a:bodyPr/>
                        <a:lstStyle/>
                        <a:p>
                          <a:pPr algn="ctr"/>
                          <a:r>
                            <a:rPr lang="es-ES" sz="1600" dirty="0"/>
                            <a:t>BD combinadas</a:t>
                          </a:r>
                          <a:endParaRPr lang="es-AR" sz="16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vMerge="1">
                      <a:txBody>
                        <a:bodyPr/>
                        <a:lstStyle/>
                        <a:p>
                          <a:endParaRPr lang="es-AR" dirty="0"/>
                        </a:p>
                      </a:txBody>
                      <a:tcPr/>
                    </a:tc>
                    <a:tc>
                      <a:txBody>
                        <a:bodyPr/>
                        <a:lstStyle/>
                        <a:p>
                          <a:pPr algn="ctr"/>
                          <a:r>
                            <a:rPr lang="es-ES" sz="1600" dirty="0"/>
                            <a:t>1.002</a:t>
                          </a:r>
                          <a:endParaRPr lang="es-AR" sz="16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4000278612"/>
                      </a:ext>
                    </a:extLst>
                  </a:tr>
                  <a:tr h="371616">
                    <a:tc>
                      <a:txBody>
                        <a:bodyPr/>
                        <a:lstStyle/>
                        <a:p>
                          <a:pPr algn="ctr"/>
                          <a:r>
                            <a:rPr lang="es-ES" sz="1600" dirty="0"/>
                            <a:t>RIR</a:t>
                          </a:r>
                          <a:endParaRPr lang="es-AR" sz="1600" dirty="0"/>
                        </a:p>
                      </a:txBody>
                      <a:tcPr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vMerge="1">
                      <a:txBody>
                        <a:bodyPr/>
                        <a:lstStyle/>
                        <a:p>
                          <a:endParaRPr lang="es-AR" dirty="0"/>
                        </a:p>
                      </a:txBody>
                      <a:tcPr/>
                    </a:tc>
                    <a:tc>
                      <a:txBody>
                        <a:bodyPr/>
                        <a:lstStyle/>
                        <a:p>
                          <a:pPr algn="ctr"/>
                          <a:r>
                            <a:rPr lang="es-ES" sz="1600" dirty="0"/>
                            <a:t>0.564</a:t>
                          </a:r>
                          <a:endParaRPr lang="es-AR" sz="1600" dirty="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3374854008"/>
                      </a:ext>
                    </a:extLst>
                  </a:tr>
                </a:tbl>
              </a:graphicData>
            </a:graphic>
          </p:graphicFrame>
        </mc:Fallback>
      </mc:AlternateContent>
    </p:spTree>
    <p:extLst>
      <p:ext uri="{BB962C8B-B14F-4D97-AF65-F5344CB8AC3E}">
        <p14:creationId xmlns:p14="http://schemas.microsoft.com/office/powerpoint/2010/main" val="29833922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4" name="13 Marcador de contenido"/>
              <p:cNvSpPr>
                <a:spLocks noGrp="1"/>
              </p:cNvSpPr>
              <p:nvPr>
                <p:ph idx="1"/>
              </p:nvPr>
            </p:nvSpPr>
            <p:spPr/>
            <p:txBody>
              <a:bodyPr/>
              <a:lstStyle/>
              <a:p>
                <a:r>
                  <a:rPr lang="es-ES" dirty="0"/>
                  <a:t>Evaluación del modelo con audios desconocidos: </a:t>
                </a:r>
                <a14:m>
                  <m:oMath xmlns:m="http://schemas.openxmlformats.org/officeDocument/2006/math">
                    <m:sSub>
                      <m:sSubPr>
                        <m:ctrlPr>
                          <a:rPr lang="es-AR" b="1" smtClean="0">
                            <a:latin typeface="Cambria Math" panose="02040503050406030204" pitchFamily="18" charset="0"/>
                          </a:rPr>
                        </m:ctrlPr>
                      </m:sSubPr>
                      <m:e>
                        <m:r>
                          <a:rPr lang="es-ES" b="1" i="0" smtClean="0">
                            <a:latin typeface="Cambria Math" panose="02040503050406030204" pitchFamily="18" charset="0"/>
                          </a:rPr>
                          <m:t>𝐓</m:t>
                        </m:r>
                      </m:e>
                      <m:sub>
                        <m:r>
                          <a:rPr lang="es-ES" b="1" i="0" smtClean="0">
                            <a:latin typeface="Cambria Math" panose="02040503050406030204" pitchFamily="18" charset="0"/>
                          </a:rPr>
                          <m:t>𝟑𝟎</m:t>
                        </m:r>
                      </m:sub>
                    </m:sSub>
                  </m:oMath>
                </a14:m>
                <a:endParaRPr lang="es-ES" dirty="0"/>
              </a:p>
            </p:txBody>
          </p:sp>
        </mc:Choice>
        <mc:Fallback>
          <p:sp>
            <p:nvSpPr>
              <p:cNvPr id="14" name="13 Marcador de contenido"/>
              <p:cNvSpPr>
                <a:spLocks noGrp="1" noRot="1" noChangeAspect="1" noMove="1" noResize="1" noEditPoints="1" noAdjustHandles="1" noChangeArrowheads="1" noChangeShapeType="1" noTextEdit="1"/>
              </p:cNvSpPr>
              <p:nvPr>
                <p:ph idx="1"/>
              </p:nvPr>
            </p:nvSpPr>
            <p:spPr>
              <a:blipFill>
                <a:blip r:embed="rId2"/>
                <a:stretch>
                  <a:fillRect l="-909" t="-1019"/>
                </a:stretch>
              </a:blipFill>
            </p:spPr>
            <p:txBody>
              <a:bodyPr/>
              <a:lstStyle/>
              <a:p>
                <a:r>
                  <a:rPr lang="es-AR">
                    <a:noFill/>
                  </a:rPr>
                  <a:t> </a:t>
                </a:r>
              </a:p>
            </p:txBody>
          </p:sp>
        </mc:Fallback>
      </mc:AlternateContent>
      <p:sp>
        <p:nvSpPr>
          <p:cNvPr id="13" name="12 Título"/>
          <p:cNvSpPr>
            <a:spLocks noGrp="1"/>
          </p:cNvSpPr>
          <p:nvPr>
            <p:ph type="title"/>
          </p:nvPr>
        </p:nvSpPr>
        <p:spPr/>
        <p:txBody>
          <a:bodyPr/>
          <a:lstStyle/>
          <a:p>
            <a:r>
              <a:rPr lang="es-ES" dirty="0"/>
              <a:t>Resultados y análisis</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pic>
        <p:nvPicPr>
          <p:cNvPr id="1034" name="Picture 10">
            <a:extLst>
              <a:ext uri="{FF2B5EF4-FFF2-40B4-BE49-F238E27FC236}">
                <a16:creationId xmlns:a16="http://schemas.microsoft.com/office/drawing/2014/main" id="{C0ABDF6B-57DE-4835-BCA2-0A5F52967B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035633"/>
            <a:ext cx="9144000" cy="3395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9305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5286824-4EC0-5F9C-CCC6-BA9BEB7C32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35632"/>
            <a:ext cx="9144000" cy="33956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4" name="13 Marcador de contenido"/>
              <p:cNvSpPr>
                <a:spLocks noGrp="1"/>
              </p:cNvSpPr>
              <p:nvPr>
                <p:ph idx="1"/>
              </p:nvPr>
            </p:nvSpPr>
            <p:spPr/>
            <p:txBody>
              <a:bodyPr/>
              <a:lstStyle/>
              <a:p>
                <a:r>
                  <a:rPr lang="es-ES" dirty="0"/>
                  <a:t>Evaluación del modelo con audios desconocidos: </a:t>
                </a:r>
                <a14:m>
                  <m:oMath xmlns:m="http://schemas.openxmlformats.org/officeDocument/2006/math">
                    <m:sSub>
                      <m:sSubPr>
                        <m:ctrlPr>
                          <a:rPr lang="es-AR" b="1" smtClean="0">
                            <a:latin typeface="Cambria Math" panose="02040503050406030204" pitchFamily="18" charset="0"/>
                          </a:rPr>
                        </m:ctrlPr>
                      </m:sSubPr>
                      <m:e>
                        <m:r>
                          <a:rPr lang="es-ES" b="1" i="0" smtClean="0">
                            <a:latin typeface="Cambria Math" panose="02040503050406030204" pitchFamily="18" charset="0"/>
                          </a:rPr>
                          <m:t>𝐂</m:t>
                        </m:r>
                      </m:e>
                      <m:sub>
                        <m:r>
                          <a:rPr lang="es-ES" b="1" i="0" smtClean="0">
                            <a:latin typeface="Cambria Math" panose="02040503050406030204" pitchFamily="18" charset="0"/>
                          </a:rPr>
                          <m:t>𝟓</m:t>
                        </m:r>
                        <m:r>
                          <a:rPr lang="es-ES" b="1" i="0" smtClean="0">
                            <a:latin typeface="Cambria Math" panose="02040503050406030204" pitchFamily="18" charset="0"/>
                          </a:rPr>
                          <m:t>𝟎</m:t>
                        </m:r>
                      </m:sub>
                    </m:sSub>
                  </m:oMath>
                </a14:m>
                <a:endParaRPr lang="es-ES" dirty="0"/>
              </a:p>
            </p:txBody>
          </p:sp>
        </mc:Choice>
        <mc:Fallback>
          <p:sp>
            <p:nvSpPr>
              <p:cNvPr id="14" name="13 Marcador de contenido"/>
              <p:cNvSpPr>
                <a:spLocks noGrp="1" noRot="1" noChangeAspect="1" noMove="1" noResize="1" noEditPoints="1" noAdjustHandles="1" noChangeArrowheads="1" noChangeShapeType="1" noTextEdit="1"/>
              </p:cNvSpPr>
              <p:nvPr>
                <p:ph idx="1"/>
              </p:nvPr>
            </p:nvSpPr>
            <p:spPr>
              <a:blipFill>
                <a:blip r:embed="rId3"/>
                <a:stretch>
                  <a:fillRect l="-909" t="-1019"/>
                </a:stretch>
              </a:blipFill>
            </p:spPr>
            <p:txBody>
              <a:bodyPr/>
              <a:lstStyle/>
              <a:p>
                <a:r>
                  <a:rPr lang="es-AR">
                    <a:noFill/>
                  </a:rPr>
                  <a:t> </a:t>
                </a:r>
              </a:p>
            </p:txBody>
          </p:sp>
        </mc:Fallback>
      </mc:AlternateContent>
      <p:sp>
        <p:nvSpPr>
          <p:cNvPr id="13" name="12 Título"/>
          <p:cNvSpPr>
            <a:spLocks noGrp="1"/>
          </p:cNvSpPr>
          <p:nvPr>
            <p:ph type="title"/>
          </p:nvPr>
        </p:nvSpPr>
        <p:spPr/>
        <p:txBody>
          <a:bodyPr/>
          <a:lstStyle/>
          <a:p>
            <a:r>
              <a:rPr lang="es-ES" dirty="0"/>
              <a:t>Resultados y análisis</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3815273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lstStyle/>
          <a:p>
            <a:r>
              <a:rPr lang="es-ES" dirty="0"/>
              <a:t>Objetivos específicos:</a:t>
            </a:r>
          </a:p>
          <a:p>
            <a:pPr lvl="1"/>
            <a:r>
              <a:rPr lang="es-ES" sz="1800" b="1" dirty="0"/>
              <a:t>Revisar</a:t>
            </a:r>
            <a:r>
              <a:rPr lang="es-ES" sz="1800" dirty="0"/>
              <a:t> las diferentes </a:t>
            </a:r>
            <a:r>
              <a:rPr lang="es-ES" sz="1800" b="1" dirty="0"/>
              <a:t>técnicas</a:t>
            </a:r>
            <a:r>
              <a:rPr lang="es-ES" sz="1800" dirty="0"/>
              <a:t> utilizadas para obtener parámetros acústicos cuando </a:t>
            </a:r>
            <a:r>
              <a:rPr lang="es-ES" sz="1800" b="1" dirty="0"/>
              <a:t>no se dispone</a:t>
            </a:r>
            <a:r>
              <a:rPr lang="es-ES" sz="1800" dirty="0"/>
              <a:t> de la </a:t>
            </a:r>
            <a:r>
              <a:rPr lang="es-ES" sz="1800" b="1" dirty="0"/>
              <a:t>respuesta al impulso</a:t>
            </a:r>
            <a:r>
              <a:rPr lang="es-ES" sz="1800" dirty="0"/>
              <a:t> de la sala.</a:t>
            </a:r>
          </a:p>
          <a:p>
            <a:pPr lvl="1"/>
            <a:r>
              <a:rPr lang="es-ES" sz="1800" b="1" dirty="0"/>
              <a:t>Diseñar</a:t>
            </a:r>
            <a:r>
              <a:rPr lang="es-ES" sz="1800" dirty="0"/>
              <a:t> e </a:t>
            </a:r>
            <a:r>
              <a:rPr lang="es-ES" sz="1800" b="1" dirty="0"/>
              <a:t>implementar</a:t>
            </a:r>
            <a:r>
              <a:rPr lang="es-ES" sz="1800" dirty="0"/>
              <a:t> un </a:t>
            </a:r>
            <a:r>
              <a:rPr lang="es-ES" sz="1800" b="1" dirty="0"/>
              <a:t>modelo</a:t>
            </a:r>
            <a:r>
              <a:rPr lang="es-ES" sz="1800" dirty="0"/>
              <a:t> utilizando </a:t>
            </a:r>
            <a:r>
              <a:rPr lang="es-ES" sz="1800" b="1" dirty="0"/>
              <a:t>redes neuronales</a:t>
            </a:r>
            <a:r>
              <a:rPr lang="es-ES" sz="1800" dirty="0"/>
              <a:t> en el lenguaje de programación </a:t>
            </a:r>
            <a:r>
              <a:rPr lang="es-ES" sz="1800" b="1" dirty="0"/>
              <a:t>Python</a:t>
            </a:r>
            <a:r>
              <a:rPr lang="es-ES" sz="1800" dirty="0"/>
              <a:t>, que permita la </a:t>
            </a:r>
            <a:r>
              <a:rPr lang="es-ES" sz="1800" b="1" dirty="0"/>
              <a:t>obtención ciega de parámetros acústicos</a:t>
            </a:r>
            <a:r>
              <a:rPr lang="es-ES" sz="1800" dirty="0"/>
              <a:t> a partir de </a:t>
            </a:r>
            <a:r>
              <a:rPr lang="es-ES" sz="1800" b="1" dirty="0"/>
              <a:t>señales de voz reverberadas</a:t>
            </a:r>
            <a:r>
              <a:rPr lang="es-ES" sz="1800" dirty="0"/>
              <a:t>.</a:t>
            </a:r>
          </a:p>
          <a:p>
            <a:pPr lvl="1"/>
            <a:r>
              <a:rPr lang="es-ES" sz="1800" dirty="0"/>
              <a:t>Generar una </a:t>
            </a:r>
            <a:r>
              <a:rPr lang="es-ES" sz="1800" b="1" dirty="0"/>
              <a:t>base de datos</a:t>
            </a:r>
            <a:r>
              <a:rPr lang="es-ES" sz="1800" dirty="0"/>
              <a:t> de </a:t>
            </a:r>
            <a:r>
              <a:rPr lang="es-ES" sz="1800" b="1" dirty="0"/>
              <a:t>grabaciones de voz </a:t>
            </a:r>
            <a:r>
              <a:rPr lang="es-ES" sz="1800" dirty="0"/>
              <a:t>con </a:t>
            </a:r>
            <a:r>
              <a:rPr lang="es-ES" sz="1800" b="1" dirty="0"/>
              <a:t>reverberación</a:t>
            </a:r>
            <a:r>
              <a:rPr lang="es-ES" sz="1800" dirty="0"/>
              <a:t> utilizando tanto </a:t>
            </a:r>
            <a:r>
              <a:rPr lang="es-ES" sz="1800" b="1" dirty="0"/>
              <a:t>respuestas impulsivas reales </a:t>
            </a:r>
            <a:r>
              <a:rPr lang="es-ES" sz="1800" dirty="0"/>
              <a:t>como generadas </a:t>
            </a:r>
            <a:r>
              <a:rPr lang="es-ES" sz="1800" b="1" dirty="0"/>
              <a:t>artificialmente</a:t>
            </a:r>
            <a:r>
              <a:rPr lang="es-ES" sz="1800" dirty="0"/>
              <a:t>.</a:t>
            </a:r>
          </a:p>
          <a:p>
            <a:pPr lvl="1"/>
            <a:r>
              <a:rPr lang="es-ES" sz="1800" dirty="0"/>
              <a:t>Aplicar técnicas de </a:t>
            </a:r>
            <a:r>
              <a:rPr lang="es-ES" sz="1800" b="1" dirty="0"/>
              <a:t>aumentación de datos</a:t>
            </a:r>
            <a:r>
              <a:rPr lang="es-ES" sz="1800" dirty="0"/>
              <a:t> para mejorar la diversidad y representatividad de las respuestas al impulso reales utilizadas en el modelo.</a:t>
            </a:r>
          </a:p>
          <a:p>
            <a:pPr lvl="1"/>
            <a:r>
              <a:rPr lang="es-ES" sz="1800" dirty="0"/>
              <a:t>Optimizar el sistema propuesto y comparar los resultados obtenidos con los parámetros acústicos calculados mediante métodos convencionales.</a:t>
            </a:r>
          </a:p>
          <a:p>
            <a:pPr lvl="1"/>
            <a:r>
              <a:rPr lang="es-ES" sz="1800" dirty="0"/>
              <a:t>Realizar mediciones empíricas de una sala para contrastar y validar los </a:t>
            </a:r>
            <a:r>
              <a:rPr lang="es-ES" sz="1800" b="1" dirty="0"/>
              <a:t>resultados</a:t>
            </a:r>
            <a:r>
              <a:rPr lang="es-ES" sz="1800" dirty="0"/>
              <a:t> obtenidos por el modelo propuesto.</a:t>
            </a:r>
          </a:p>
          <a:p>
            <a:pPr lvl="1"/>
            <a:endParaRPr lang="es-ES" dirty="0"/>
          </a:p>
        </p:txBody>
      </p:sp>
      <p:sp>
        <p:nvSpPr>
          <p:cNvPr id="13" name="12 Título"/>
          <p:cNvSpPr>
            <a:spLocks noGrp="1"/>
          </p:cNvSpPr>
          <p:nvPr>
            <p:ph type="title"/>
          </p:nvPr>
        </p:nvSpPr>
        <p:spPr/>
        <p:txBody>
          <a:bodyPr/>
          <a:lstStyle/>
          <a:p>
            <a:r>
              <a:rPr lang="es-ES" dirty="0"/>
              <a:t>Objetivo</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12473270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74E78633-E4EC-1AC5-8373-7FF727CFCD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35631"/>
            <a:ext cx="9144000" cy="33956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4" name="13 Marcador de contenido"/>
              <p:cNvSpPr>
                <a:spLocks noGrp="1"/>
              </p:cNvSpPr>
              <p:nvPr>
                <p:ph idx="1"/>
              </p:nvPr>
            </p:nvSpPr>
            <p:spPr/>
            <p:txBody>
              <a:bodyPr/>
              <a:lstStyle/>
              <a:p>
                <a:r>
                  <a:rPr lang="es-ES" dirty="0"/>
                  <a:t>Evaluación del modelo con audios desconocidos: </a:t>
                </a:r>
                <a14:m>
                  <m:oMath xmlns:m="http://schemas.openxmlformats.org/officeDocument/2006/math">
                    <m:sSub>
                      <m:sSubPr>
                        <m:ctrlPr>
                          <a:rPr lang="es-AR" b="1" i="1" smtClean="0">
                            <a:latin typeface="Cambria Math" panose="02040503050406030204" pitchFamily="18" charset="0"/>
                          </a:rPr>
                        </m:ctrlPr>
                      </m:sSubPr>
                      <m:e>
                        <m:r>
                          <a:rPr lang="es-ES" b="1" i="0" smtClean="0">
                            <a:latin typeface="Cambria Math" panose="02040503050406030204" pitchFamily="18" charset="0"/>
                          </a:rPr>
                          <m:t>𝐂</m:t>
                        </m:r>
                      </m:e>
                      <m:sub>
                        <m:r>
                          <a:rPr lang="es-ES" b="1" i="0" smtClean="0">
                            <a:latin typeface="Cambria Math" panose="02040503050406030204" pitchFamily="18" charset="0"/>
                          </a:rPr>
                          <m:t>𝟖</m:t>
                        </m:r>
                        <m:r>
                          <a:rPr lang="es-ES" b="1" i="0" smtClean="0">
                            <a:latin typeface="Cambria Math" panose="02040503050406030204" pitchFamily="18" charset="0"/>
                          </a:rPr>
                          <m:t>𝟎</m:t>
                        </m:r>
                      </m:sub>
                    </m:sSub>
                  </m:oMath>
                </a14:m>
                <a:endParaRPr lang="es-ES" dirty="0"/>
              </a:p>
            </p:txBody>
          </p:sp>
        </mc:Choice>
        <mc:Fallback>
          <p:sp>
            <p:nvSpPr>
              <p:cNvPr id="14" name="13 Marcador de contenido"/>
              <p:cNvSpPr>
                <a:spLocks noGrp="1" noRot="1" noChangeAspect="1" noMove="1" noResize="1" noEditPoints="1" noAdjustHandles="1" noChangeArrowheads="1" noChangeShapeType="1" noTextEdit="1"/>
              </p:cNvSpPr>
              <p:nvPr>
                <p:ph idx="1"/>
              </p:nvPr>
            </p:nvSpPr>
            <p:spPr>
              <a:blipFill>
                <a:blip r:embed="rId3"/>
                <a:stretch>
                  <a:fillRect l="-909" t="-1019"/>
                </a:stretch>
              </a:blipFill>
            </p:spPr>
            <p:txBody>
              <a:bodyPr/>
              <a:lstStyle/>
              <a:p>
                <a:r>
                  <a:rPr lang="es-AR">
                    <a:noFill/>
                  </a:rPr>
                  <a:t> </a:t>
                </a:r>
              </a:p>
            </p:txBody>
          </p:sp>
        </mc:Fallback>
      </mc:AlternateContent>
      <p:sp>
        <p:nvSpPr>
          <p:cNvPr id="13" name="12 Título"/>
          <p:cNvSpPr>
            <a:spLocks noGrp="1"/>
          </p:cNvSpPr>
          <p:nvPr>
            <p:ph type="title"/>
          </p:nvPr>
        </p:nvSpPr>
        <p:spPr/>
        <p:txBody>
          <a:bodyPr/>
          <a:lstStyle/>
          <a:p>
            <a:r>
              <a:rPr lang="es-ES" dirty="0"/>
              <a:t>Resultados y análisis</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195302329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24E42CE5-4B7F-88B0-D13A-02CB97C27C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35631"/>
            <a:ext cx="9144000" cy="33956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14" name="13 Marcador de contenido"/>
              <p:cNvSpPr>
                <a:spLocks noGrp="1"/>
              </p:cNvSpPr>
              <p:nvPr>
                <p:ph idx="1"/>
              </p:nvPr>
            </p:nvSpPr>
            <p:spPr/>
            <p:txBody>
              <a:bodyPr/>
              <a:lstStyle/>
              <a:p>
                <a:r>
                  <a:rPr lang="es-ES" dirty="0"/>
                  <a:t>Evaluación del modelo con audios desconocidos: </a:t>
                </a:r>
                <a14:m>
                  <m:oMath xmlns:m="http://schemas.openxmlformats.org/officeDocument/2006/math">
                    <m:sSub>
                      <m:sSubPr>
                        <m:ctrlPr>
                          <a:rPr lang="es-AR" b="1" i="1" smtClean="0">
                            <a:latin typeface="Cambria Math" panose="02040503050406030204" pitchFamily="18" charset="0"/>
                          </a:rPr>
                        </m:ctrlPr>
                      </m:sSubPr>
                      <m:e>
                        <m:r>
                          <a:rPr lang="es-ES" b="1" i="0" smtClean="0">
                            <a:latin typeface="Cambria Math" panose="02040503050406030204" pitchFamily="18" charset="0"/>
                          </a:rPr>
                          <m:t>𝐃</m:t>
                        </m:r>
                      </m:e>
                      <m:sub>
                        <m:r>
                          <a:rPr lang="es-ES" b="1" i="0" smtClean="0">
                            <a:latin typeface="Cambria Math" panose="02040503050406030204" pitchFamily="18" charset="0"/>
                          </a:rPr>
                          <m:t>𝟓</m:t>
                        </m:r>
                        <m:r>
                          <a:rPr lang="es-ES" b="1" i="0" smtClean="0">
                            <a:latin typeface="Cambria Math" panose="02040503050406030204" pitchFamily="18" charset="0"/>
                          </a:rPr>
                          <m:t>𝟎</m:t>
                        </m:r>
                      </m:sub>
                    </m:sSub>
                  </m:oMath>
                </a14:m>
                <a:endParaRPr lang="es-ES" dirty="0"/>
              </a:p>
            </p:txBody>
          </p:sp>
        </mc:Choice>
        <mc:Fallback>
          <p:sp>
            <p:nvSpPr>
              <p:cNvPr id="14" name="13 Marcador de contenido"/>
              <p:cNvSpPr>
                <a:spLocks noGrp="1" noRot="1" noChangeAspect="1" noMove="1" noResize="1" noEditPoints="1" noAdjustHandles="1" noChangeArrowheads="1" noChangeShapeType="1" noTextEdit="1"/>
              </p:cNvSpPr>
              <p:nvPr>
                <p:ph idx="1"/>
              </p:nvPr>
            </p:nvSpPr>
            <p:spPr>
              <a:blipFill>
                <a:blip r:embed="rId3"/>
                <a:stretch>
                  <a:fillRect l="-909" t="-1019"/>
                </a:stretch>
              </a:blipFill>
            </p:spPr>
            <p:txBody>
              <a:bodyPr/>
              <a:lstStyle/>
              <a:p>
                <a:r>
                  <a:rPr lang="es-AR">
                    <a:noFill/>
                  </a:rPr>
                  <a:t> </a:t>
                </a:r>
              </a:p>
            </p:txBody>
          </p:sp>
        </mc:Fallback>
      </mc:AlternateContent>
      <p:sp>
        <p:nvSpPr>
          <p:cNvPr id="13" name="12 Título"/>
          <p:cNvSpPr>
            <a:spLocks noGrp="1"/>
          </p:cNvSpPr>
          <p:nvPr>
            <p:ph type="title"/>
          </p:nvPr>
        </p:nvSpPr>
        <p:spPr/>
        <p:txBody>
          <a:bodyPr/>
          <a:lstStyle/>
          <a:p>
            <a:r>
              <a:rPr lang="es-ES" dirty="0"/>
              <a:t>Resultados y análisis</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18965238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lstStyle/>
          <a:p>
            <a:r>
              <a:rPr lang="es-ES" dirty="0"/>
              <a:t>Parámetros acústicos:</a:t>
            </a:r>
          </a:p>
          <a:p>
            <a:pPr lvl="1"/>
            <a:r>
              <a:rPr lang="es-ES" dirty="0"/>
              <a:t>Brindan </a:t>
            </a:r>
            <a:r>
              <a:rPr lang="es-ES" b="1" dirty="0"/>
              <a:t>información objetiva</a:t>
            </a:r>
            <a:r>
              <a:rPr lang="es-ES" dirty="0"/>
              <a:t> sobre las </a:t>
            </a:r>
            <a:r>
              <a:rPr lang="es-ES" b="1" dirty="0"/>
              <a:t>características acústicas </a:t>
            </a:r>
            <a:r>
              <a:rPr lang="es-ES" dirty="0"/>
              <a:t>de un recinto.</a:t>
            </a:r>
          </a:p>
          <a:p>
            <a:pPr lvl="1"/>
            <a:r>
              <a:rPr lang="es-ES" dirty="0"/>
              <a:t>Dependen de la obtención de la </a:t>
            </a:r>
            <a:r>
              <a:rPr lang="es-ES" b="1" dirty="0"/>
              <a:t>respuesta al impulso de la sala (RIR)</a:t>
            </a:r>
          </a:p>
          <a:p>
            <a:pPr lvl="1"/>
            <a:r>
              <a:rPr lang="es-ES" dirty="0"/>
              <a:t>Obtener una RIR puede ser muy </a:t>
            </a:r>
            <a:r>
              <a:rPr lang="es-ES" b="1" dirty="0"/>
              <a:t>costoso</a:t>
            </a:r>
            <a:r>
              <a:rPr lang="es-ES" dirty="0"/>
              <a:t> y no siempre es posible su generación.</a:t>
            </a:r>
          </a:p>
          <a:p>
            <a:pPr lvl="1"/>
            <a:r>
              <a:rPr lang="es-ES" dirty="0"/>
              <a:t>La medición de la </a:t>
            </a:r>
            <a:r>
              <a:rPr lang="es-ES" b="1" dirty="0"/>
              <a:t>RIR</a:t>
            </a:r>
            <a:r>
              <a:rPr lang="es-ES" dirty="0"/>
              <a:t> se ve fuertemente </a:t>
            </a:r>
            <a:r>
              <a:rPr lang="es-ES" b="1" dirty="0"/>
              <a:t>afectada</a:t>
            </a:r>
            <a:r>
              <a:rPr lang="es-ES" dirty="0"/>
              <a:t> por las condiciones de </a:t>
            </a:r>
            <a:r>
              <a:rPr lang="es-ES" b="1" dirty="0"/>
              <a:t>ruido de fondo </a:t>
            </a:r>
            <a:r>
              <a:rPr lang="es-ES" dirty="0"/>
              <a:t>en el recinto.</a:t>
            </a:r>
          </a:p>
        </p:txBody>
      </p:sp>
      <p:sp>
        <p:nvSpPr>
          <p:cNvPr id="13" name="12 Título"/>
          <p:cNvSpPr>
            <a:spLocks noGrp="1"/>
          </p:cNvSpPr>
          <p:nvPr>
            <p:ph type="title"/>
          </p:nvPr>
        </p:nvSpPr>
        <p:spPr/>
        <p:txBody>
          <a:bodyPr/>
          <a:lstStyle/>
          <a:p>
            <a:r>
              <a:rPr lang="es-ES" dirty="0"/>
              <a:t>Conclusiones</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pic>
        <p:nvPicPr>
          <p:cNvPr id="5" name="Imagen 4">
            <a:extLst>
              <a:ext uri="{FF2B5EF4-FFF2-40B4-BE49-F238E27FC236}">
                <a16:creationId xmlns:a16="http://schemas.microsoft.com/office/drawing/2014/main" id="{575B2D1D-EE2D-53A5-CAD6-428D042E8E7F}"/>
              </a:ext>
            </a:extLst>
          </p:cNvPr>
          <p:cNvPicPr>
            <a:picLocks noChangeAspect="1"/>
          </p:cNvPicPr>
          <p:nvPr/>
        </p:nvPicPr>
        <p:blipFill>
          <a:blip r:embed="rId2"/>
          <a:stretch>
            <a:fillRect/>
          </a:stretch>
        </p:blipFill>
        <p:spPr>
          <a:xfrm>
            <a:off x="877658" y="4364037"/>
            <a:ext cx="3600450" cy="1762125"/>
          </a:xfrm>
          <a:prstGeom prst="rect">
            <a:avLst/>
          </a:prstGeom>
        </p:spPr>
      </p:pic>
      <p:pic>
        <p:nvPicPr>
          <p:cNvPr id="1030" name="Picture 6" descr="Acoustic impulse response used in simulations. | Download Scientific Diagram">
            <a:extLst>
              <a:ext uri="{FF2B5EF4-FFF2-40B4-BE49-F238E27FC236}">
                <a16:creationId xmlns:a16="http://schemas.microsoft.com/office/drawing/2014/main" id="{BB64784E-8508-DF6C-0317-9E46D9240BA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6254" y="4181951"/>
            <a:ext cx="2823989" cy="2126298"/>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24752332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lstStyle/>
          <a:p>
            <a:r>
              <a:rPr lang="es-ES" dirty="0"/>
              <a:t>Parámetros acústicos:</a:t>
            </a:r>
          </a:p>
          <a:p>
            <a:pPr lvl="1"/>
            <a:r>
              <a:rPr lang="es-ES" dirty="0"/>
              <a:t>Brindan </a:t>
            </a:r>
            <a:r>
              <a:rPr lang="es-ES" b="1" dirty="0"/>
              <a:t>información objetiva</a:t>
            </a:r>
            <a:r>
              <a:rPr lang="es-ES" dirty="0"/>
              <a:t> sobre las </a:t>
            </a:r>
            <a:r>
              <a:rPr lang="es-ES" b="1" dirty="0"/>
              <a:t>características acústicas </a:t>
            </a:r>
            <a:r>
              <a:rPr lang="es-ES" dirty="0"/>
              <a:t>de un recinto.</a:t>
            </a:r>
          </a:p>
          <a:p>
            <a:pPr lvl="1"/>
            <a:r>
              <a:rPr lang="es-ES" dirty="0"/>
              <a:t>Dependen de la obtención de la </a:t>
            </a:r>
            <a:r>
              <a:rPr lang="es-ES" b="1" dirty="0"/>
              <a:t>respuesta al impulso de la sala (RIR)</a:t>
            </a:r>
          </a:p>
          <a:p>
            <a:pPr lvl="1"/>
            <a:r>
              <a:rPr lang="es-ES" dirty="0"/>
              <a:t>Obtener una RIR puede ser muy </a:t>
            </a:r>
            <a:r>
              <a:rPr lang="es-ES" b="1" dirty="0"/>
              <a:t>costoso</a:t>
            </a:r>
            <a:r>
              <a:rPr lang="es-ES" dirty="0"/>
              <a:t> y no siempre es posible su generación.</a:t>
            </a:r>
          </a:p>
          <a:p>
            <a:pPr lvl="1"/>
            <a:r>
              <a:rPr lang="es-ES" dirty="0"/>
              <a:t>La medición de la </a:t>
            </a:r>
            <a:r>
              <a:rPr lang="es-ES" b="1" dirty="0"/>
              <a:t>RIR</a:t>
            </a:r>
            <a:r>
              <a:rPr lang="es-ES" dirty="0"/>
              <a:t> se ve fuertemente </a:t>
            </a:r>
            <a:r>
              <a:rPr lang="es-ES" b="1" dirty="0"/>
              <a:t>afectada</a:t>
            </a:r>
            <a:r>
              <a:rPr lang="es-ES" dirty="0"/>
              <a:t> por las condiciones de </a:t>
            </a:r>
            <a:r>
              <a:rPr lang="es-ES" b="1" dirty="0"/>
              <a:t>ruido de fondo </a:t>
            </a:r>
            <a:r>
              <a:rPr lang="es-ES" dirty="0"/>
              <a:t>en el recinto.</a:t>
            </a:r>
          </a:p>
        </p:txBody>
      </p:sp>
      <p:sp>
        <p:nvSpPr>
          <p:cNvPr id="13" name="12 Título"/>
          <p:cNvSpPr>
            <a:spLocks noGrp="1"/>
          </p:cNvSpPr>
          <p:nvPr>
            <p:ph type="title"/>
          </p:nvPr>
        </p:nvSpPr>
        <p:spPr/>
        <p:txBody>
          <a:bodyPr/>
          <a:lstStyle/>
          <a:p>
            <a:r>
              <a:rPr lang="es-ES" dirty="0"/>
              <a:t>Trabajo futuro</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pic>
        <p:nvPicPr>
          <p:cNvPr id="5" name="Imagen 4">
            <a:extLst>
              <a:ext uri="{FF2B5EF4-FFF2-40B4-BE49-F238E27FC236}">
                <a16:creationId xmlns:a16="http://schemas.microsoft.com/office/drawing/2014/main" id="{575B2D1D-EE2D-53A5-CAD6-428D042E8E7F}"/>
              </a:ext>
            </a:extLst>
          </p:cNvPr>
          <p:cNvPicPr>
            <a:picLocks noChangeAspect="1"/>
          </p:cNvPicPr>
          <p:nvPr/>
        </p:nvPicPr>
        <p:blipFill>
          <a:blip r:embed="rId2"/>
          <a:stretch>
            <a:fillRect/>
          </a:stretch>
        </p:blipFill>
        <p:spPr>
          <a:xfrm>
            <a:off x="877658" y="4364037"/>
            <a:ext cx="3600450" cy="1762125"/>
          </a:xfrm>
          <a:prstGeom prst="rect">
            <a:avLst/>
          </a:prstGeom>
        </p:spPr>
      </p:pic>
      <p:pic>
        <p:nvPicPr>
          <p:cNvPr id="1030" name="Picture 6" descr="Acoustic impulse response used in simulations. | Download Scientific Diagram">
            <a:extLst>
              <a:ext uri="{FF2B5EF4-FFF2-40B4-BE49-F238E27FC236}">
                <a16:creationId xmlns:a16="http://schemas.microsoft.com/office/drawing/2014/main" id="{BB64784E-8508-DF6C-0317-9E46D9240BA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6254" y="4181951"/>
            <a:ext cx="2823989" cy="2126298"/>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687187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lstStyle/>
          <a:p>
            <a:r>
              <a:rPr lang="es-ES" dirty="0"/>
              <a:t>Parámetros acústicos:</a:t>
            </a:r>
          </a:p>
          <a:p>
            <a:pPr lvl="1"/>
            <a:r>
              <a:rPr lang="es-ES" dirty="0"/>
              <a:t>Brindan </a:t>
            </a:r>
            <a:r>
              <a:rPr lang="es-ES" b="1" dirty="0"/>
              <a:t>información objetiva</a:t>
            </a:r>
            <a:r>
              <a:rPr lang="es-ES" dirty="0"/>
              <a:t> sobre las </a:t>
            </a:r>
            <a:r>
              <a:rPr lang="es-ES" b="1" dirty="0"/>
              <a:t>características acústicas </a:t>
            </a:r>
            <a:r>
              <a:rPr lang="es-ES" dirty="0"/>
              <a:t>de un recinto.</a:t>
            </a:r>
          </a:p>
          <a:p>
            <a:pPr lvl="1"/>
            <a:r>
              <a:rPr lang="es-ES" dirty="0"/>
              <a:t>Dependen de la obtención de la </a:t>
            </a:r>
            <a:r>
              <a:rPr lang="es-ES" b="1" dirty="0"/>
              <a:t>respuesta al impulso de la sala (RIR)</a:t>
            </a:r>
          </a:p>
          <a:p>
            <a:pPr lvl="1"/>
            <a:r>
              <a:rPr lang="es-ES" dirty="0"/>
              <a:t>Obtener una RIR puede ser muy </a:t>
            </a:r>
            <a:r>
              <a:rPr lang="es-ES" b="1" dirty="0"/>
              <a:t>costoso</a:t>
            </a:r>
            <a:r>
              <a:rPr lang="es-ES" dirty="0"/>
              <a:t> y no siempre es posible su generación.</a:t>
            </a:r>
          </a:p>
          <a:p>
            <a:pPr lvl="1"/>
            <a:r>
              <a:rPr lang="es-ES" dirty="0"/>
              <a:t>La medición de la </a:t>
            </a:r>
            <a:r>
              <a:rPr lang="es-ES" b="1" dirty="0"/>
              <a:t>RIR</a:t>
            </a:r>
            <a:r>
              <a:rPr lang="es-ES" dirty="0"/>
              <a:t> se ve fuertemente </a:t>
            </a:r>
            <a:r>
              <a:rPr lang="es-ES" b="1" dirty="0"/>
              <a:t>afectada</a:t>
            </a:r>
            <a:r>
              <a:rPr lang="es-ES" dirty="0"/>
              <a:t> por las condiciones de </a:t>
            </a:r>
            <a:r>
              <a:rPr lang="es-ES" b="1" dirty="0"/>
              <a:t>ruido de fondo </a:t>
            </a:r>
            <a:r>
              <a:rPr lang="es-ES" dirty="0"/>
              <a:t>en el recinto.</a:t>
            </a:r>
          </a:p>
        </p:txBody>
      </p:sp>
      <p:sp>
        <p:nvSpPr>
          <p:cNvPr id="13" name="12 Título"/>
          <p:cNvSpPr>
            <a:spLocks noGrp="1"/>
          </p:cNvSpPr>
          <p:nvPr>
            <p:ph type="title"/>
          </p:nvPr>
        </p:nvSpPr>
        <p:spPr/>
        <p:txBody>
          <a:bodyPr/>
          <a:lstStyle/>
          <a:p>
            <a:r>
              <a:rPr lang="es-ES" dirty="0"/>
              <a:t>Agradecimientos</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pic>
        <p:nvPicPr>
          <p:cNvPr id="5" name="Imagen 4">
            <a:extLst>
              <a:ext uri="{FF2B5EF4-FFF2-40B4-BE49-F238E27FC236}">
                <a16:creationId xmlns:a16="http://schemas.microsoft.com/office/drawing/2014/main" id="{575B2D1D-EE2D-53A5-CAD6-428D042E8E7F}"/>
              </a:ext>
            </a:extLst>
          </p:cNvPr>
          <p:cNvPicPr>
            <a:picLocks noChangeAspect="1"/>
          </p:cNvPicPr>
          <p:nvPr/>
        </p:nvPicPr>
        <p:blipFill>
          <a:blip r:embed="rId2"/>
          <a:stretch>
            <a:fillRect/>
          </a:stretch>
        </p:blipFill>
        <p:spPr>
          <a:xfrm>
            <a:off x="877658" y="4364037"/>
            <a:ext cx="3600450" cy="1762125"/>
          </a:xfrm>
          <a:prstGeom prst="rect">
            <a:avLst/>
          </a:prstGeom>
        </p:spPr>
      </p:pic>
      <p:pic>
        <p:nvPicPr>
          <p:cNvPr id="1030" name="Picture 6" descr="Acoustic impulse response used in simulations. | Download Scientific Diagram">
            <a:extLst>
              <a:ext uri="{FF2B5EF4-FFF2-40B4-BE49-F238E27FC236}">
                <a16:creationId xmlns:a16="http://schemas.microsoft.com/office/drawing/2014/main" id="{BB64784E-8508-DF6C-0317-9E46D9240BA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6254" y="4181951"/>
            <a:ext cx="2823989" cy="2126298"/>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spTree>
    <p:extLst>
      <p:ext uri="{BB962C8B-B14F-4D97-AF65-F5344CB8AC3E}">
        <p14:creationId xmlns:p14="http://schemas.microsoft.com/office/powerpoint/2010/main" val="33107121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lstStyle/>
          <a:p>
            <a:pPr marL="0" indent="0" algn="ctr" rtl="0">
              <a:spcBef>
                <a:spcPts val="1400"/>
              </a:spcBef>
              <a:spcAft>
                <a:spcPts val="0"/>
              </a:spcAft>
              <a:buNone/>
            </a:pPr>
            <a:endParaRPr lang="es-ES" sz="4800" dirty="0"/>
          </a:p>
          <a:p>
            <a:pPr marL="0" indent="0" algn="ctr" rtl="0">
              <a:spcBef>
                <a:spcPts val="1400"/>
              </a:spcBef>
              <a:spcAft>
                <a:spcPts val="0"/>
              </a:spcAft>
              <a:buNone/>
            </a:pPr>
            <a:r>
              <a:rPr lang="es-ES" sz="4800" dirty="0"/>
              <a:t>¡Muchas gracias por su atención!</a:t>
            </a:r>
          </a:p>
          <a:p>
            <a:pPr marL="0" indent="0" algn="ctr" rtl="0">
              <a:spcBef>
                <a:spcPts val="1400"/>
              </a:spcBef>
              <a:spcAft>
                <a:spcPts val="0"/>
              </a:spcAft>
              <a:buNone/>
            </a:pPr>
            <a:r>
              <a:rPr lang="es-ES" sz="3200" dirty="0"/>
              <a:t>¿Alguna consulta?</a:t>
            </a:r>
          </a:p>
          <a:p>
            <a:pPr marL="0" indent="0" algn="ctr" rtl="0">
              <a:spcBef>
                <a:spcPts val="1400"/>
              </a:spcBef>
              <a:spcAft>
                <a:spcPts val="0"/>
              </a:spcAft>
              <a:buNone/>
            </a:pPr>
            <a:r>
              <a:rPr lang="es-ES" sz="1800" dirty="0"/>
              <a:t>maxiaortiz22@gmail.com</a:t>
            </a:r>
          </a:p>
        </p:txBody>
      </p:sp>
      <p:sp>
        <p:nvSpPr>
          <p:cNvPr id="13" name="12 Título"/>
          <p:cNvSpPr>
            <a:spLocks noGrp="1"/>
          </p:cNvSpPr>
          <p:nvPr>
            <p:ph type="title"/>
          </p:nvPr>
        </p:nvSpPr>
        <p:spPr/>
        <p:txBody>
          <a:bodyPr/>
          <a:lstStyle/>
          <a:p>
            <a:endParaRPr lang="es-ES" dirty="0"/>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5" name="Rectángulo 4">
            <a:extLst>
              <a:ext uri="{FF2B5EF4-FFF2-40B4-BE49-F238E27FC236}">
                <a16:creationId xmlns:a16="http://schemas.microsoft.com/office/drawing/2014/main" id="{56A35CDB-A374-BD66-7B25-F2A33352D4B8}"/>
              </a:ext>
            </a:extLst>
          </p:cNvPr>
          <p:cNvSpPr/>
          <p:nvPr/>
        </p:nvSpPr>
        <p:spPr bwMode="auto">
          <a:xfrm>
            <a:off x="107504" y="6381328"/>
            <a:ext cx="4752528"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Estimación ciega de parámetros acústicos</a:t>
            </a:r>
          </a:p>
        </p:txBody>
      </p:sp>
      <p:sp>
        <p:nvSpPr>
          <p:cNvPr id="6" name="Rectángulo 5">
            <a:extLst>
              <a:ext uri="{FF2B5EF4-FFF2-40B4-BE49-F238E27FC236}">
                <a16:creationId xmlns:a16="http://schemas.microsoft.com/office/drawing/2014/main" id="{1761A1A9-FCE9-674F-F69E-BE3F8D1C7361}"/>
              </a:ext>
            </a:extLst>
          </p:cNvPr>
          <p:cNvSpPr/>
          <p:nvPr/>
        </p:nvSpPr>
        <p:spPr bwMode="auto">
          <a:xfrm>
            <a:off x="7596336" y="6417331"/>
            <a:ext cx="1152128" cy="31655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s-AR" sz="1400" b="0" i="0" u="none" strike="noStrike" cap="none" normalizeH="0" baseline="0" dirty="0">
              <a:ln>
                <a:noFill/>
              </a:ln>
              <a:solidFill>
                <a:schemeClr val="tx1"/>
              </a:solidFill>
              <a:effectLst/>
              <a:latin typeface="Verdana" pitchFamily="34" charset="0"/>
              <a:ea typeface="ＭＳ Ｐゴシック" pitchFamily="50" charset="-128"/>
            </a:endParaRPr>
          </a:p>
        </p:txBody>
      </p:sp>
      <p:sp>
        <p:nvSpPr>
          <p:cNvPr id="9" name="Rectángulo 8">
            <a:extLst>
              <a:ext uri="{FF2B5EF4-FFF2-40B4-BE49-F238E27FC236}">
                <a16:creationId xmlns:a16="http://schemas.microsoft.com/office/drawing/2014/main" id="{929CBFE1-956F-1981-F4E0-55BD3EB5869A}"/>
              </a:ext>
            </a:extLst>
          </p:cNvPr>
          <p:cNvSpPr/>
          <p:nvPr/>
        </p:nvSpPr>
        <p:spPr bwMode="auto">
          <a:xfrm>
            <a:off x="7596336" y="6381288"/>
            <a:ext cx="1152128" cy="31655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15</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Tree>
    <p:extLst>
      <p:ext uri="{BB962C8B-B14F-4D97-AF65-F5344CB8AC3E}">
        <p14:creationId xmlns:p14="http://schemas.microsoft.com/office/powerpoint/2010/main" val="544870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13 Marcador de contenido"/>
          <p:cNvSpPr>
            <a:spLocks noGrp="1"/>
          </p:cNvSpPr>
          <p:nvPr>
            <p:ph idx="1"/>
          </p:nvPr>
        </p:nvSpPr>
        <p:spPr/>
        <p:txBody>
          <a:bodyPr/>
          <a:lstStyle/>
          <a:p>
            <a:r>
              <a:rPr lang="es-ES" dirty="0"/>
              <a:t>Primeros enfoques:</a:t>
            </a:r>
          </a:p>
          <a:p>
            <a:pPr lvl="1"/>
            <a:r>
              <a:rPr lang="es-ES" dirty="0"/>
              <a:t>Se detectó que existe una </a:t>
            </a:r>
            <a:r>
              <a:rPr lang="es-ES" b="1" dirty="0"/>
              <a:t>correlación</a:t>
            </a:r>
            <a:r>
              <a:rPr lang="es-ES" dirty="0"/>
              <a:t> entre el </a:t>
            </a:r>
            <a:r>
              <a:rPr lang="es-ES" b="1" dirty="0"/>
              <a:t>decaimiento de una RIR</a:t>
            </a:r>
            <a:r>
              <a:rPr lang="es-ES" dirty="0"/>
              <a:t> y el </a:t>
            </a:r>
            <a:r>
              <a:rPr lang="es-ES" b="1" dirty="0"/>
              <a:t>final de una palabra</a:t>
            </a:r>
            <a:r>
              <a:rPr lang="es-ES" dirty="0"/>
              <a:t> en un audio de voz </a:t>
            </a:r>
            <a:r>
              <a:rPr lang="es-ES" b="1" dirty="0"/>
              <a:t>grabado</a:t>
            </a:r>
            <a:r>
              <a:rPr lang="es-ES" dirty="0"/>
              <a:t> en una sala.</a:t>
            </a:r>
          </a:p>
        </p:txBody>
      </p:sp>
      <p:sp>
        <p:nvSpPr>
          <p:cNvPr id="13" name="12 Título"/>
          <p:cNvSpPr>
            <a:spLocks noGrp="1"/>
          </p:cNvSpPr>
          <p:nvPr>
            <p:ph type="title"/>
          </p:nvPr>
        </p:nvSpPr>
        <p:spPr/>
        <p:txBody>
          <a:bodyPr/>
          <a:lstStyle/>
          <a:p>
            <a:r>
              <a:rPr lang="es-ES" dirty="0"/>
              <a:t>Estado del arte</a:t>
            </a:r>
          </a:p>
        </p:txBody>
      </p:sp>
      <p:sp>
        <p:nvSpPr>
          <p:cNvPr id="2" name="AutoShape 2">
            <a:extLst>
              <a:ext uri="{FF2B5EF4-FFF2-40B4-BE49-F238E27FC236}">
                <a16:creationId xmlns:a16="http://schemas.microsoft.com/office/drawing/2014/main" id="{6AD68EBF-CA66-5DF2-2FA7-CB2BB497BFE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3" name="Rectángulo 2">
            <a:extLst>
              <a:ext uri="{FF2B5EF4-FFF2-40B4-BE49-F238E27FC236}">
                <a16:creationId xmlns:a16="http://schemas.microsoft.com/office/drawing/2014/main" id="{F5A41ECF-230C-209F-3DA2-B83AD66E1F0C}"/>
              </a:ext>
            </a:extLst>
          </p:cNvPr>
          <p:cNvSpPr/>
          <p:nvPr/>
        </p:nvSpPr>
        <p:spPr bwMode="auto">
          <a:xfrm>
            <a:off x="7236296" y="6381327"/>
            <a:ext cx="1691680"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r" defTabSz="914400" rtl="0" eaLnBrk="1" fontAlgn="base" latinLnBrk="0" hangingPunct="1">
              <a:lnSpc>
                <a:spcPct val="100000"/>
              </a:lnSpc>
              <a:spcBef>
                <a:spcPct val="0"/>
              </a:spcBef>
              <a:spcAft>
                <a:spcPct val="0"/>
              </a:spcAft>
              <a:buClrTx/>
              <a:buSzTx/>
              <a:buFontTx/>
              <a:buNone/>
              <a:tabLst/>
            </a:pPr>
            <a:r>
              <a:rPr kumimoji="1" lang="es-AR" sz="1400" dirty="0">
                <a:latin typeface="Verdana" pitchFamily="34" charset="0"/>
                <a:ea typeface="ＭＳ Ｐゴシック" pitchFamily="50" charset="-128"/>
              </a:rPr>
              <a:t>6</a:t>
            </a: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/15</a:t>
            </a:r>
          </a:p>
        </p:txBody>
      </p:sp>
      <p:sp>
        <p:nvSpPr>
          <p:cNvPr id="4" name="Rectángulo 3">
            <a:extLst>
              <a:ext uri="{FF2B5EF4-FFF2-40B4-BE49-F238E27FC236}">
                <a16:creationId xmlns:a16="http://schemas.microsoft.com/office/drawing/2014/main" id="{8CFAC941-47A7-BF96-4382-4004824ECE4F}"/>
              </a:ext>
            </a:extLst>
          </p:cNvPr>
          <p:cNvSpPr/>
          <p:nvPr/>
        </p:nvSpPr>
        <p:spPr bwMode="auto">
          <a:xfrm>
            <a:off x="107504" y="6381328"/>
            <a:ext cx="7128792" cy="388565"/>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es-AR" sz="1400" b="0" i="0" u="none" strike="noStrike" cap="none" normalizeH="0" baseline="0" dirty="0">
                <a:ln>
                  <a:noFill/>
                </a:ln>
                <a:solidFill>
                  <a:schemeClr val="tx1"/>
                </a:solidFill>
                <a:effectLst/>
                <a:latin typeface="Verdana" pitchFamily="34" charset="0"/>
                <a:ea typeface="ＭＳ Ｐゴシック" pitchFamily="50" charset="-128"/>
              </a:rPr>
              <a:t>Maximiliano Ortiz - Estimación ciega de parámetros acústicos de un recinto</a:t>
            </a:r>
          </a:p>
        </p:txBody>
      </p:sp>
      <p:pic>
        <p:nvPicPr>
          <p:cNvPr id="6" name="Imagen 5">
            <a:extLst>
              <a:ext uri="{FF2B5EF4-FFF2-40B4-BE49-F238E27FC236}">
                <a16:creationId xmlns:a16="http://schemas.microsoft.com/office/drawing/2014/main" id="{073DB3CA-C3CC-BD21-4874-A204AD8D5B94}"/>
              </a:ext>
            </a:extLst>
          </p:cNvPr>
          <p:cNvPicPr>
            <a:picLocks noChangeAspect="1"/>
          </p:cNvPicPr>
          <p:nvPr/>
        </p:nvPicPr>
        <p:blipFill>
          <a:blip r:embed="rId2"/>
          <a:stretch>
            <a:fillRect/>
          </a:stretch>
        </p:blipFill>
        <p:spPr>
          <a:xfrm>
            <a:off x="1614527" y="2564904"/>
            <a:ext cx="4330770" cy="3422035"/>
          </a:xfrm>
          <a:prstGeom prst="rect">
            <a:avLst/>
          </a:prstGeom>
        </p:spPr>
      </p:pic>
      <p:sp>
        <p:nvSpPr>
          <p:cNvPr id="7" name="CuadroTexto 6">
            <a:extLst>
              <a:ext uri="{FF2B5EF4-FFF2-40B4-BE49-F238E27FC236}">
                <a16:creationId xmlns:a16="http://schemas.microsoft.com/office/drawing/2014/main" id="{47F9EC15-45E2-3F79-3E37-4B249D7A484C}"/>
              </a:ext>
            </a:extLst>
          </p:cNvPr>
          <p:cNvSpPr txBox="1"/>
          <p:nvPr/>
        </p:nvSpPr>
        <p:spPr>
          <a:xfrm>
            <a:off x="6900024" y="4932786"/>
            <a:ext cx="1944828" cy="369332"/>
          </a:xfrm>
          <a:prstGeom prst="rect">
            <a:avLst/>
          </a:prstGeom>
          <a:noFill/>
        </p:spPr>
        <p:txBody>
          <a:bodyPr wrap="square" rtlCol="0">
            <a:spAutoFit/>
          </a:bodyPr>
          <a:lstStyle/>
          <a:p>
            <a:r>
              <a:rPr lang="es-AR" dirty="0"/>
              <a:t>Audio reverberado</a:t>
            </a:r>
          </a:p>
        </p:txBody>
      </p:sp>
      <p:sp>
        <p:nvSpPr>
          <p:cNvPr id="8" name="CuadroTexto 7">
            <a:extLst>
              <a:ext uri="{FF2B5EF4-FFF2-40B4-BE49-F238E27FC236}">
                <a16:creationId xmlns:a16="http://schemas.microsoft.com/office/drawing/2014/main" id="{FF6A4C0F-3544-B011-5334-D74B6D3A9554}"/>
              </a:ext>
            </a:extLst>
          </p:cNvPr>
          <p:cNvSpPr txBox="1"/>
          <p:nvPr/>
        </p:nvSpPr>
        <p:spPr>
          <a:xfrm>
            <a:off x="6900024" y="3301320"/>
            <a:ext cx="1625125" cy="369332"/>
          </a:xfrm>
          <a:prstGeom prst="rect">
            <a:avLst/>
          </a:prstGeom>
          <a:noFill/>
        </p:spPr>
        <p:txBody>
          <a:bodyPr wrap="square" rtlCol="0">
            <a:spAutoFit/>
          </a:bodyPr>
          <a:lstStyle/>
          <a:p>
            <a:r>
              <a:rPr lang="es-AR" dirty="0"/>
              <a:t>Audio anecoico</a:t>
            </a:r>
          </a:p>
        </p:txBody>
      </p:sp>
      <p:cxnSp>
        <p:nvCxnSpPr>
          <p:cNvPr id="9" name="Conector recto de flecha 8">
            <a:extLst>
              <a:ext uri="{FF2B5EF4-FFF2-40B4-BE49-F238E27FC236}">
                <a16:creationId xmlns:a16="http://schemas.microsoft.com/office/drawing/2014/main" id="{DC90ADF7-4064-5CEF-9386-0560BD92A6C0}"/>
              </a:ext>
            </a:extLst>
          </p:cNvPr>
          <p:cNvCxnSpPr>
            <a:cxnSpLocks/>
          </p:cNvCxnSpPr>
          <p:nvPr/>
        </p:nvCxnSpPr>
        <p:spPr bwMode="auto">
          <a:xfrm flipH="1">
            <a:off x="6168679" y="3485986"/>
            <a:ext cx="731345"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Conector recto de flecha 9">
            <a:extLst>
              <a:ext uri="{FF2B5EF4-FFF2-40B4-BE49-F238E27FC236}">
                <a16:creationId xmlns:a16="http://schemas.microsoft.com/office/drawing/2014/main" id="{2908B98F-C71E-5DD7-D138-20A977F04128}"/>
              </a:ext>
            </a:extLst>
          </p:cNvPr>
          <p:cNvCxnSpPr>
            <a:cxnSpLocks/>
          </p:cNvCxnSpPr>
          <p:nvPr/>
        </p:nvCxnSpPr>
        <p:spPr bwMode="auto">
          <a:xfrm flipH="1">
            <a:off x="6178144" y="5117452"/>
            <a:ext cx="721880"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CuadroTexto 15">
            <a:extLst>
              <a:ext uri="{FF2B5EF4-FFF2-40B4-BE49-F238E27FC236}">
                <a16:creationId xmlns:a16="http://schemas.microsoft.com/office/drawing/2014/main" id="{B9BCC276-1C6D-242F-C86C-9FAADD093254}"/>
              </a:ext>
            </a:extLst>
          </p:cNvPr>
          <p:cNvSpPr txBox="1"/>
          <p:nvPr/>
        </p:nvSpPr>
        <p:spPr>
          <a:xfrm>
            <a:off x="611560" y="5945968"/>
            <a:ext cx="6449394" cy="307777"/>
          </a:xfrm>
          <a:prstGeom prst="rect">
            <a:avLst/>
          </a:prstGeom>
          <a:noFill/>
        </p:spPr>
        <p:txBody>
          <a:bodyPr wrap="none" rtlCol="0">
            <a:spAutoFit/>
          </a:bodyPr>
          <a:lstStyle/>
          <a:p>
            <a:r>
              <a:rPr lang="es-ES" sz="1400" dirty="0">
                <a:solidFill>
                  <a:schemeClr val="accent5">
                    <a:lumMod val="50000"/>
                  </a:schemeClr>
                </a:solidFill>
              </a:rPr>
              <a:t>Kendrick et al. “</a:t>
            </a:r>
            <a:r>
              <a:rPr lang="es-ES" sz="1400" dirty="0" err="1">
                <a:solidFill>
                  <a:schemeClr val="accent5">
                    <a:lumMod val="50000"/>
                  </a:schemeClr>
                </a:solidFill>
              </a:rPr>
              <a:t>Blind</a:t>
            </a:r>
            <a:r>
              <a:rPr lang="es-ES" sz="1400" dirty="0">
                <a:solidFill>
                  <a:schemeClr val="accent5">
                    <a:lumMod val="50000"/>
                  </a:schemeClr>
                </a:solidFill>
              </a:rPr>
              <a:t> </a:t>
            </a:r>
            <a:r>
              <a:rPr lang="es-ES" sz="1400" dirty="0" err="1">
                <a:solidFill>
                  <a:schemeClr val="accent5">
                    <a:lumMod val="50000"/>
                  </a:schemeClr>
                </a:solidFill>
              </a:rPr>
              <a:t>Estimation</a:t>
            </a:r>
            <a:r>
              <a:rPr lang="es-ES" sz="1400" dirty="0">
                <a:solidFill>
                  <a:schemeClr val="accent5">
                    <a:lumMod val="50000"/>
                  </a:schemeClr>
                </a:solidFill>
              </a:rPr>
              <a:t> </a:t>
            </a:r>
            <a:r>
              <a:rPr lang="es-ES" sz="1400" dirty="0" err="1">
                <a:solidFill>
                  <a:schemeClr val="accent5">
                    <a:lumMod val="50000"/>
                  </a:schemeClr>
                </a:solidFill>
              </a:rPr>
              <a:t>of</a:t>
            </a:r>
            <a:r>
              <a:rPr lang="es-ES" sz="1400" dirty="0">
                <a:solidFill>
                  <a:schemeClr val="accent5">
                    <a:lumMod val="50000"/>
                  </a:schemeClr>
                </a:solidFill>
              </a:rPr>
              <a:t> </a:t>
            </a:r>
            <a:r>
              <a:rPr lang="es-ES" sz="1400" dirty="0" err="1">
                <a:solidFill>
                  <a:schemeClr val="accent5">
                    <a:lumMod val="50000"/>
                  </a:schemeClr>
                </a:solidFill>
              </a:rPr>
              <a:t>Reverberation</a:t>
            </a:r>
            <a:r>
              <a:rPr lang="es-ES" sz="1400" dirty="0">
                <a:solidFill>
                  <a:schemeClr val="accent5">
                    <a:lumMod val="50000"/>
                  </a:schemeClr>
                </a:solidFill>
              </a:rPr>
              <a:t> </a:t>
            </a:r>
            <a:r>
              <a:rPr lang="es-ES" sz="1400" dirty="0" err="1">
                <a:solidFill>
                  <a:schemeClr val="accent5">
                    <a:lumMod val="50000"/>
                  </a:schemeClr>
                </a:solidFill>
              </a:rPr>
              <a:t>Parameters</a:t>
            </a:r>
            <a:r>
              <a:rPr lang="es-ES" sz="1400" dirty="0">
                <a:solidFill>
                  <a:schemeClr val="accent5">
                    <a:lumMod val="50000"/>
                  </a:schemeClr>
                </a:solidFill>
              </a:rPr>
              <a:t> </a:t>
            </a:r>
            <a:r>
              <a:rPr lang="es-ES" sz="1400" dirty="0" err="1">
                <a:solidFill>
                  <a:schemeClr val="accent5">
                    <a:lumMod val="50000"/>
                  </a:schemeClr>
                </a:solidFill>
              </a:rPr>
              <a:t>for</a:t>
            </a:r>
            <a:r>
              <a:rPr lang="es-ES" sz="1400" dirty="0">
                <a:solidFill>
                  <a:schemeClr val="accent5">
                    <a:lumMod val="50000"/>
                  </a:schemeClr>
                </a:solidFill>
              </a:rPr>
              <a:t> Non-</a:t>
            </a:r>
            <a:r>
              <a:rPr lang="es-ES" sz="1400" dirty="0" err="1">
                <a:solidFill>
                  <a:schemeClr val="accent5">
                    <a:lumMod val="50000"/>
                  </a:schemeClr>
                </a:solidFill>
              </a:rPr>
              <a:t>Difusse</a:t>
            </a:r>
            <a:r>
              <a:rPr lang="es-ES" sz="1400" dirty="0">
                <a:solidFill>
                  <a:schemeClr val="accent5">
                    <a:lumMod val="50000"/>
                  </a:schemeClr>
                </a:solidFill>
              </a:rPr>
              <a:t> </a:t>
            </a:r>
            <a:r>
              <a:rPr lang="es-ES" sz="1400" dirty="0" err="1">
                <a:solidFill>
                  <a:schemeClr val="accent5">
                    <a:lumMod val="50000"/>
                  </a:schemeClr>
                </a:solidFill>
              </a:rPr>
              <a:t>Rooms</a:t>
            </a:r>
            <a:r>
              <a:rPr lang="es-ES" sz="1400" dirty="0">
                <a:solidFill>
                  <a:schemeClr val="accent5">
                    <a:lumMod val="50000"/>
                  </a:schemeClr>
                </a:solidFill>
              </a:rPr>
              <a:t>”</a:t>
            </a:r>
            <a:endParaRPr lang="es-AR" sz="1400" dirty="0">
              <a:solidFill>
                <a:schemeClr val="accent5">
                  <a:lumMod val="50000"/>
                </a:schemeClr>
              </a:solidFill>
            </a:endParaRPr>
          </a:p>
        </p:txBody>
      </p:sp>
      <mc:AlternateContent xmlns:mc="http://schemas.openxmlformats.org/markup-compatibility/2006" xmlns:a14="http://schemas.microsoft.com/office/drawing/2010/main">
        <mc:Choice Requires="a14">
          <p:sp>
            <p:nvSpPr>
              <p:cNvPr id="23" name="CuadroTexto 22">
                <a:extLst>
                  <a:ext uri="{FF2B5EF4-FFF2-40B4-BE49-F238E27FC236}">
                    <a16:creationId xmlns:a16="http://schemas.microsoft.com/office/drawing/2014/main" id="{23F9C25B-338B-F7B0-D7EF-3AEB21C781C5}"/>
                  </a:ext>
                </a:extLst>
              </p:cNvPr>
              <p:cNvSpPr txBox="1"/>
              <p:nvPr/>
            </p:nvSpPr>
            <p:spPr>
              <a:xfrm>
                <a:off x="5577294" y="4133269"/>
                <a:ext cx="4590288" cy="369332"/>
              </a:xfrm>
              <a:prstGeom prst="rect">
                <a:avLst/>
              </a:prstGeom>
              <a:noFill/>
            </p:spPr>
            <p:txBody>
              <a:bodyPr wrap="square">
                <a:spAutoFit/>
              </a:bodyPr>
              <a:lstStyle/>
              <a:p>
                <a:pPr marL="471487" lvl="1" indent="0">
                  <a:buNone/>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𝑦</m:t>
                      </m:r>
                      <m:d>
                        <m:dPr>
                          <m:ctrlPr>
                            <a:rPr lang="es-ES" b="0" i="1" smtClean="0">
                              <a:latin typeface="Cambria Math" panose="02040503050406030204" pitchFamily="18" charset="0"/>
                            </a:rPr>
                          </m:ctrlPr>
                        </m:dPr>
                        <m:e>
                          <m:r>
                            <a:rPr lang="es-ES" b="0" i="1" smtClean="0">
                              <a:latin typeface="Cambria Math" panose="02040503050406030204" pitchFamily="18" charset="0"/>
                            </a:rPr>
                            <m:t>𝑡</m:t>
                          </m:r>
                        </m:e>
                      </m:d>
                      <m:r>
                        <a:rPr lang="es-ES" b="0" i="1" smtClean="0">
                          <a:latin typeface="Cambria Math" panose="02040503050406030204" pitchFamily="18" charset="0"/>
                        </a:rPr>
                        <m:t>=</m:t>
                      </m:r>
                      <m:r>
                        <a:rPr lang="es-ES" b="0" i="1" smtClean="0">
                          <a:latin typeface="Cambria Math" panose="02040503050406030204" pitchFamily="18" charset="0"/>
                        </a:rPr>
                        <m:t>𝑥</m:t>
                      </m:r>
                      <m:d>
                        <m:dPr>
                          <m:ctrlPr>
                            <a:rPr lang="es-ES" b="0" i="1" smtClean="0">
                              <a:latin typeface="Cambria Math" panose="02040503050406030204" pitchFamily="18" charset="0"/>
                            </a:rPr>
                          </m:ctrlPr>
                        </m:dPr>
                        <m:e>
                          <m:r>
                            <a:rPr lang="es-ES" b="0" i="1" smtClean="0">
                              <a:latin typeface="Cambria Math" panose="02040503050406030204" pitchFamily="18" charset="0"/>
                            </a:rPr>
                            <m:t>𝑡</m:t>
                          </m:r>
                        </m:e>
                      </m:d>
                      <m:r>
                        <a:rPr lang="es-ES" b="0" i="1" smtClean="0">
                          <a:latin typeface="Cambria Math" panose="02040503050406030204" pitchFamily="18" charset="0"/>
                        </a:rPr>
                        <m:t>∗</m:t>
                      </m:r>
                      <m:r>
                        <a:rPr lang="es-ES" b="0" i="1" smtClean="0">
                          <a:latin typeface="Cambria Math" panose="02040503050406030204" pitchFamily="18" charset="0"/>
                        </a:rPr>
                        <m:t>h</m:t>
                      </m:r>
                      <m:r>
                        <a:rPr lang="es-ES" b="0" i="1" smtClean="0">
                          <a:latin typeface="Cambria Math" panose="02040503050406030204" pitchFamily="18" charset="0"/>
                        </a:rPr>
                        <m:t>(</m:t>
                      </m:r>
                      <m:r>
                        <a:rPr lang="es-ES" b="0" i="1" smtClean="0">
                          <a:latin typeface="Cambria Math" panose="02040503050406030204" pitchFamily="18" charset="0"/>
                        </a:rPr>
                        <m:t>𝑡</m:t>
                      </m:r>
                      <m:r>
                        <a:rPr lang="es-ES" b="0" i="1" smtClean="0">
                          <a:latin typeface="Cambria Math" panose="02040503050406030204" pitchFamily="18" charset="0"/>
                        </a:rPr>
                        <m:t>)</m:t>
                      </m:r>
                    </m:oMath>
                  </m:oMathPara>
                </a14:m>
                <a:endParaRPr lang="es-ES" dirty="0"/>
              </a:p>
            </p:txBody>
          </p:sp>
        </mc:Choice>
        <mc:Fallback xmlns="">
          <p:sp>
            <p:nvSpPr>
              <p:cNvPr id="23" name="CuadroTexto 22">
                <a:extLst>
                  <a:ext uri="{FF2B5EF4-FFF2-40B4-BE49-F238E27FC236}">
                    <a16:creationId xmlns:a16="http://schemas.microsoft.com/office/drawing/2014/main" id="{23F9C25B-338B-F7B0-D7EF-3AEB21C781C5}"/>
                  </a:ext>
                </a:extLst>
              </p:cNvPr>
              <p:cNvSpPr txBox="1">
                <a:spLocks noRot="1" noChangeAspect="1" noMove="1" noResize="1" noEditPoints="1" noAdjustHandles="1" noChangeArrowheads="1" noChangeShapeType="1" noTextEdit="1"/>
              </p:cNvSpPr>
              <p:nvPr/>
            </p:nvSpPr>
            <p:spPr>
              <a:xfrm>
                <a:off x="5577294" y="4133269"/>
                <a:ext cx="4590288" cy="369332"/>
              </a:xfrm>
              <a:prstGeom prst="rect">
                <a:avLst/>
              </a:prstGeom>
              <a:blipFill>
                <a:blip r:embed="rId3"/>
                <a:stretch>
                  <a:fillRect b="-13115"/>
                </a:stretch>
              </a:blipFill>
            </p:spPr>
            <p:txBody>
              <a:bodyPr/>
              <a:lstStyle/>
              <a:p>
                <a:r>
                  <a:rPr lang="es-AR">
                    <a:noFill/>
                  </a:rPr>
                  <a:t> </a:t>
                </a:r>
              </a:p>
            </p:txBody>
          </p:sp>
        </mc:Fallback>
      </mc:AlternateContent>
      <p:cxnSp>
        <p:nvCxnSpPr>
          <p:cNvPr id="31" name="Conector recto de flecha 30">
            <a:extLst>
              <a:ext uri="{FF2B5EF4-FFF2-40B4-BE49-F238E27FC236}">
                <a16:creationId xmlns:a16="http://schemas.microsoft.com/office/drawing/2014/main" id="{6FE93A32-E7F2-C344-10F9-CFF81D5B93A7}"/>
              </a:ext>
            </a:extLst>
          </p:cNvPr>
          <p:cNvCxnSpPr>
            <a:endCxn id="8" idx="2"/>
          </p:cNvCxnSpPr>
          <p:nvPr/>
        </p:nvCxnSpPr>
        <p:spPr bwMode="auto">
          <a:xfrm flipV="1">
            <a:off x="7712586" y="3670652"/>
            <a:ext cx="1" cy="46261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Conector recto de flecha 32">
            <a:extLst>
              <a:ext uri="{FF2B5EF4-FFF2-40B4-BE49-F238E27FC236}">
                <a16:creationId xmlns:a16="http://schemas.microsoft.com/office/drawing/2014/main" id="{1DF9C10F-16CE-70F4-FD46-BC5541EBDA5E}"/>
              </a:ext>
            </a:extLst>
          </p:cNvPr>
          <p:cNvCxnSpPr/>
          <p:nvPr/>
        </p:nvCxnSpPr>
        <p:spPr bwMode="auto">
          <a:xfrm>
            <a:off x="7048015" y="4522919"/>
            <a:ext cx="664571" cy="348065"/>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Rectángulo: esquinas redondeadas 33">
            <a:extLst>
              <a:ext uri="{FF2B5EF4-FFF2-40B4-BE49-F238E27FC236}">
                <a16:creationId xmlns:a16="http://schemas.microsoft.com/office/drawing/2014/main" id="{EA67468B-B8A6-5C7B-E8D1-B8E39DBA4FA5}"/>
              </a:ext>
            </a:extLst>
          </p:cNvPr>
          <p:cNvSpPr/>
          <p:nvPr/>
        </p:nvSpPr>
        <p:spPr bwMode="auto">
          <a:xfrm>
            <a:off x="7439420" y="4133269"/>
            <a:ext cx="487755" cy="369331"/>
          </a:xfrm>
          <a:prstGeom prst="roundRect">
            <a:avLst/>
          </a:pr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s-AR" sz="1800" b="0" i="0" u="none" strike="noStrike" cap="none" normalizeH="0" baseline="0">
              <a:ln>
                <a:noFill/>
              </a:ln>
              <a:solidFill>
                <a:schemeClr val="tx1"/>
              </a:solidFill>
              <a:effectLst/>
              <a:latin typeface="Verdana" pitchFamily="34" charset="0"/>
              <a:ea typeface="ＭＳ Ｐゴシック" pitchFamily="50" charset="-128"/>
            </a:endParaRPr>
          </a:p>
        </p:txBody>
      </p:sp>
      <p:sp>
        <p:nvSpPr>
          <p:cNvPr id="35" name="Rectángulo: esquinas redondeadas 34">
            <a:extLst>
              <a:ext uri="{FF2B5EF4-FFF2-40B4-BE49-F238E27FC236}">
                <a16:creationId xmlns:a16="http://schemas.microsoft.com/office/drawing/2014/main" id="{65EB6FBC-7F69-9356-913B-DA968674AD1B}"/>
              </a:ext>
            </a:extLst>
          </p:cNvPr>
          <p:cNvSpPr/>
          <p:nvPr/>
        </p:nvSpPr>
        <p:spPr bwMode="auto">
          <a:xfrm>
            <a:off x="6931129" y="3276600"/>
            <a:ext cx="1562914" cy="375608"/>
          </a:xfrm>
          <a:prstGeom prst="roundRect">
            <a:avLst/>
          </a:prstGeom>
          <a:noFill/>
          <a:ln w="28575"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s-AR" sz="1800" b="0" i="0" u="none" strike="noStrike" cap="none" normalizeH="0" baseline="0">
              <a:ln>
                <a:noFill/>
              </a:ln>
              <a:solidFill>
                <a:schemeClr val="tx1"/>
              </a:solidFill>
              <a:effectLst/>
              <a:latin typeface="Verdana" pitchFamily="34" charset="0"/>
              <a:ea typeface="ＭＳ Ｐゴシック" pitchFamily="50" charset="-128"/>
            </a:endParaRPr>
          </a:p>
        </p:txBody>
      </p:sp>
      <p:sp>
        <p:nvSpPr>
          <p:cNvPr id="36" name="Rectángulo: esquinas redondeadas 35">
            <a:extLst>
              <a:ext uri="{FF2B5EF4-FFF2-40B4-BE49-F238E27FC236}">
                <a16:creationId xmlns:a16="http://schemas.microsoft.com/office/drawing/2014/main" id="{83156CFF-B771-FFD6-6BB8-DACFF37C829F}"/>
              </a:ext>
            </a:extLst>
          </p:cNvPr>
          <p:cNvSpPr/>
          <p:nvPr/>
        </p:nvSpPr>
        <p:spPr bwMode="auto">
          <a:xfrm>
            <a:off x="6714621" y="4121156"/>
            <a:ext cx="487757" cy="369331"/>
          </a:xfrm>
          <a:prstGeom prst="roundRect">
            <a:avLst/>
          </a:prstGeom>
          <a:noFill/>
          <a:ln w="2857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s-AR" sz="1800" b="0" i="0" u="none" strike="noStrike" cap="none" normalizeH="0" baseline="0">
              <a:ln>
                <a:noFill/>
              </a:ln>
              <a:solidFill>
                <a:schemeClr val="tx1"/>
              </a:solidFill>
              <a:effectLst/>
              <a:latin typeface="Verdana" pitchFamily="34" charset="0"/>
              <a:ea typeface="ＭＳ Ｐゴシック" pitchFamily="50" charset="-128"/>
            </a:endParaRPr>
          </a:p>
        </p:txBody>
      </p:sp>
      <p:sp>
        <p:nvSpPr>
          <p:cNvPr id="37" name="Rectángulo: esquinas redondeadas 36">
            <a:extLst>
              <a:ext uri="{FF2B5EF4-FFF2-40B4-BE49-F238E27FC236}">
                <a16:creationId xmlns:a16="http://schemas.microsoft.com/office/drawing/2014/main" id="{717E3ED0-73C8-CC91-C0A8-EBF23B3DF86D}"/>
              </a:ext>
            </a:extLst>
          </p:cNvPr>
          <p:cNvSpPr/>
          <p:nvPr/>
        </p:nvSpPr>
        <p:spPr bwMode="auto">
          <a:xfrm>
            <a:off x="6958499" y="4926215"/>
            <a:ext cx="1817335" cy="375608"/>
          </a:xfrm>
          <a:prstGeom prst="roundRect">
            <a:avLst/>
          </a:prstGeom>
          <a:noFill/>
          <a:ln w="2857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es-AR" sz="1800" b="0" i="0" u="none" strike="noStrike" cap="none" normalizeH="0" baseline="0">
              <a:ln>
                <a:noFill/>
              </a:ln>
              <a:solidFill>
                <a:schemeClr val="tx1"/>
              </a:solidFill>
              <a:effectLst/>
              <a:latin typeface="Verdana" pitchFamily="34" charset="0"/>
              <a:ea typeface="ＭＳ Ｐゴシック" pitchFamily="50" charset="-128"/>
            </a:endParaRPr>
          </a:p>
        </p:txBody>
      </p:sp>
    </p:spTree>
    <p:extLst>
      <p:ext uri="{BB962C8B-B14F-4D97-AF65-F5344CB8AC3E}">
        <p14:creationId xmlns:p14="http://schemas.microsoft.com/office/powerpoint/2010/main" val="2001256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4" grpId="0" animBg="1"/>
      <p:bldP spid="35" grpId="0" animBg="1"/>
      <p:bldP spid="36" grpId="0" animBg="1"/>
      <p:bldP spid="37" grpId="0" animBg="1"/>
    </p:bldLst>
  </p:timing>
</p:sld>
</file>

<file path=ppt/theme/theme1.xml><?xml version="1.0" encoding="utf-8"?>
<a:theme xmlns:a="http://schemas.openxmlformats.org/drawingml/2006/main" name="TemaUNTREF_AL2016">
  <a:themeElements>
    <a:clrScheme name="1_Profile 10">
      <a:dk1>
        <a:srgbClr val="000000"/>
      </a:dk1>
      <a:lt1>
        <a:srgbClr val="FFFFFF"/>
      </a:lt1>
      <a:dk2>
        <a:srgbClr val="000000"/>
      </a:dk2>
      <a:lt2>
        <a:srgbClr val="FFFFFF"/>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1_Profile">
      <a:majorFont>
        <a:latin typeface="Calibri"/>
        <a:ea typeface="ＭＳ Ｐゴシック"/>
        <a:cs typeface=""/>
      </a:majorFont>
      <a:minorFont>
        <a:latin typeface="Calibri"/>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Verdana" pitchFamily="34" charset="0"/>
            <a:ea typeface="ＭＳ Ｐゴシック" pitchFamily="50"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ja-JP" altLang="en-US" sz="1800" b="0" i="0" u="none" strike="noStrike" cap="none" normalizeH="0" baseline="0" smtClean="0">
            <a:ln>
              <a:noFill/>
            </a:ln>
            <a:solidFill>
              <a:schemeClr val="tx1"/>
            </a:solidFill>
            <a:effectLst/>
            <a:latin typeface="Verdana" pitchFamily="34" charset="0"/>
            <a:ea typeface="ＭＳ Ｐゴシック" pitchFamily="50" charset="-128"/>
          </a:defRPr>
        </a:defPPr>
      </a:lstStyle>
    </a:lnDef>
  </a:objectDefaults>
  <a:extraClrSchemeLst>
    <a:extraClrScheme>
      <a:clrScheme name="1_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1_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1_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1_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1_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1_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1_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1_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1_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
      <a:clrScheme name="1_Profile 10">
        <a:dk1>
          <a:srgbClr val="000000"/>
        </a:dk1>
        <a:lt1>
          <a:srgbClr val="FFFFFF"/>
        </a:lt1>
        <a:dk2>
          <a:srgbClr val="000000"/>
        </a:dk2>
        <a:lt2>
          <a:srgbClr val="FFFFFF"/>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TemaUNTREF_AL2016</Template>
  <TotalTime>2573</TotalTime>
  <Words>8076</Words>
  <Application>Microsoft Office PowerPoint</Application>
  <PresentationFormat>Presentación en pantalla (4:3)</PresentationFormat>
  <Paragraphs>970</Paragraphs>
  <Slides>85</Slides>
  <Notes>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85</vt:i4>
      </vt:variant>
    </vt:vector>
  </HeadingPairs>
  <TitlesOfParts>
    <vt:vector size="91" baseType="lpstr">
      <vt:lpstr>Arial</vt:lpstr>
      <vt:lpstr>Calibri</vt:lpstr>
      <vt:lpstr>Cambria Math</vt:lpstr>
      <vt:lpstr>Verdana</vt:lpstr>
      <vt:lpstr>Wingdings</vt:lpstr>
      <vt:lpstr>TemaUNTREF_AL2016</vt:lpstr>
      <vt:lpstr>Estimación ciega de parámetros acústicos de un recinto</vt:lpstr>
      <vt:lpstr>Introducción</vt:lpstr>
      <vt:lpstr>Introducción</vt:lpstr>
      <vt:lpstr>Introducción</vt:lpstr>
      <vt:lpstr>Introducción</vt:lpstr>
      <vt:lpstr>Introducción</vt:lpstr>
      <vt:lpstr>Objetivo</vt:lpstr>
      <vt:lpstr>Objetivo</vt:lpstr>
      <vt:lpstr>Estado del arte</vt:lpstr>
      <vt:lpstr>Estado del arte</vt:lpstr>
      <vt:lpstr>Estado del arte</vt:lpstr>
      <vt:lpstr>Estado del arte</vt:lpstr>
      <vt:lpstr>Estado del arte</vt:lpstr>
      <vt:lpstr>Marco teórico</vt:lpstr>
      <vt:lpstr>Marco teórico</vt:lpstr>
      <vt:lpstr>Marco teórico</vt:lpstr>
      <vt:lpstr>Marco teórico</vt:lpstr>
      <vt:lpstr>Marco teórico</vt:lpstr>
      <vt:lpstr>Marco teórico</vt:lpstr>
      <vt:lpstr>Marco teórico</vt:lpstr>
      <vt:lpstr>Marco teórico</vt:lpstr>
      <vt:lpstr>Marco teórico</vt:lpstr>
      <vt:lpstr>Marco teórico</vt:lpstr>
      <vt:lpstr>Marco teórico</vt:lpstr>
      <vt:lpstr>Marco teórico</vt:lpstr>
      <vt:lpstr>Marco teórico</vt:lpstr>
      <vt:lpstr>Marco teórico</vt:lpstr>
      <vt:lpstr>Marco teórico</vt:lpstr>
      <vt:lpstr>Marco teórico</vt:lpstr>
      <vt:lpstr>Marco teórico</vt:lpstr>
      <vt:lpstr>Marco teórico</vt:lpstr>
      <vt:lpstr>Marco teórico</vt:lpstr>
      <vt:lpstr>Marco teórico</vt:lpstr>
      <vt:lpstr>Marco teórico</vt:lpstr>
      <vt:lpstr>Marco teórico</vt:lpstr>
      <vt:lpstr>Marco teórico</vt:lpstr>
      <vt:lpstr>Marco teórico</vt:lpstr>
      <vt:lpstr>Metodología</vt:lpstr>
      <vt:lpstr>Metodología</vt:lpstr>
      <vt:lpstr>Metodología</vt:lpstr>
      <vt:lpstr>Metodología</vt:lpstr>
      <vt:lpstr>Metodología</vt:lpstr>
      <vt:lpstr>Metodología</vt:lpstr>
      <vt:lpstr>Metodología</vt:lpstr>
      <vt:lpstr>Metodología</vt:lpstr>
      <vt:lpstr>Metodología</vt:lpstr>
      <vt:lpstr>Metodología</vt:lpstr>
      <vt:lpstr>Metodología</vt:lpstr>
      <vt:lpstr>Metodología</vt:lpstr>
      <vt:lpstr>Metodología</vt:lpstr>
      <vt:lpstr>Metodología</vt:lpstr>
      <vt:lpstr>Metodología</vt:lpstr>
      <vt:lpstr>Metodología</vt:lpstr>
      <vt:lpstr>Metodología</vt:lpstr>
      <vt:lpstr>Metodología</vt:lpstr>
      <vt:lpstr>Metodología</vt:lpstr>
      <vt:lpstr>Metodología</vt:lpstr>
      <vt:lpstr>Metodología</vt:lpstr>
      <vt:lpstr>Metodología</vt:lpstr>
      <vt:lpstr>Metodología</vt:lpstr>
      <vt:lpstr>Metodología</vt:lpstr>
      <vt:lpstr>Metodología</vt:lpstr>
      <vt:lpstr>Metodología</vt:lpstr>
      <vt:lpstr>Metodología</vt:lpstr>
      <vt:lpstr>Metodología</vt:lpstr>
      <vt:lpstr>Metodología</vt:lpstr>
      <vt:lpstr>Resultados y análisis</vt:lpstr>
      <vt:lpstr>Resultados y análisis</vt:lpstr>
      <vt:lpstr>Resultados y análisis</vt:lpstr>
      <vt:lpstr>Resultados y análisis</vt:lpstr>
      <vt:lpstr>Resultados y análisis</vt:lpstr>
      <vt:lpstr>Resultados y análisis</vt:lpstr>
      <vt:lpstr>Resultados y análisis</vt:lpstr>
      <vt:lpstr>Resultados y análisis</vt:lpstr>
      <vt:lpstr>Resultados y análisis</vt:lpstr>
      <vt:lpstr>Resultados y análisis</vt:lpstr>
      <vt:lpstr>Resultados y análisis</vt:lpstr>
      <vt:lpstr>Resultados y análisis</vt:lpstr>
      <vt:lpstr>Resultados y análisis</vt:lpstr>
      <vt:lpstr>Resultados y análisis</vt:lpstr>
      <vt:lpstr>Resultados y análisis</vt:lpstr>
      <vt:lpstr>Conclusiones</vt:lpstr>
      <vt:lpstr>Trabajo futuro</vt:lpstr>
      <vt:lpstr>Agradecimientos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Flu &amp; Lu</dc:creator>
  <cp:lastModifiedBy>Maximiliano Ortiz</cp:lastModifiedBy>
  <cp:revision>8</cp:revision>
  <dcterms:created xsi:type="dcterms:W3CDTF">2017-03-08T19:34:15Z</dcterms:created>
  <dcterms:modified xsi:type="dcterms:W3CDTF">2023-09-25T01:25:56Z</dcterms:modified>
</cp:coreProperties>
</file>